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35.xml" ContentType="application/vnd.openxmlformats-officedocument.presentationml.slideMaster+xml"/>
  <Override PartName="/ppt/slideMasters/slideMaster36.xml" ContentType="application/vnd.openxmlformats-officedocument.presentationml.slideMaster+xml"/>
  <Override PartName="/ppt/slideMasters/slideMaster37.xml" ContentType="application/vnd.openxmlformats-officedocument.presentationml.slideMaster+xml"/>
  <Override PartName="/ppt/slideMasters/slideMaster38.xml" ContentType="application/vnd.openxmlformats-officedocument.presentationml.slideMaster+xml"/>
  <Override PartName="/ppt/slideMasters/slideMaster39.xml" ContentType="application/vnd.openxmlformats-officedocument.presentationml.slideMaster+xml"/>
  <Override PartName="/ppt/slideMasters/slideMaster40.xml" ContentType="application/vnd.openxmlformats-officedocument.presentationml.slideMaster+xml"/>
  <Override PartName="/ppt/slideMasters/slideMaster41.xml" ContentType="application/vnd.openxmlformats-officedocument.presentationml.slideMaster+xml"/>
  <Override PartName="/ppt/slideMasters/slideMaster42.xml" ContentType="application/vnd.openxmlformats-officedocument.presentationml.slideMaster+xml"/>
  <Override PartName="/ppt/slideMasters/slideMaster43.xml" ContentType="application/vnd.openxmlformats-officedocument.presentationml.slideMaster+xml"/>
  <Override PartName="/ppt/slideMasters/slideMaster44.xml" ContentType="application/vnd.openxmlformats-officedocument.presentationml.slideMaster+xml"/>
  <Override PartName="/ppt/slideMasters/slideMaster45.xml" ContentType="application/vnd.openxmlformats-officedocument.presentationml.slideMaster+xml"/>
  <Override PartName="/ppt/slideMasters/slideMaster46.xml" ContentType="application/vnd.openxmlformats-officedocument.presentationml.slideMaster+xml"/>
  <Override PartName="/ppt/slideMasters/slideMaster47.xml" ContentType="application/vnd.openxmlformats-officedocument.presentationml.slideMaster+xml"/>
  <Override PartName="/ppt/slideMasters/slideMaster48.xml" ContentType="application/vnd.openxmlformats-officedocument.presentationml.slideMaster+xml"/>
  <Override PartName="/ppt/slideMasters/slideMaster49.xml" ContentType="application/vnd.openxmlformats-officedocument.presentationml.slideMaster+xml"/>
  <Override PartName="/ppt/slideMasters/slideMaster50.xml" ContentType="application/vnd.openxmlformats-officedocument.presentationml.slideMaster+xml"/>
  <Override PartName="/ppt/slideMasters/slideMaster51.xml" ContentType="application/vnd.openxmlformats-officedocument.presentationml.slideMaster+xml"/>
  <Override PartName="/ppt/slideMasters/slideMaster52.xml" ContentType="application/vnd.openxmlformats-officedocument.presentationml.slideMaster+xml"/>
  <Override PartName="/ppt/slideMasters/slideMaster53.xml" ContentType="application/vnd.openxmlformats-officedocument.presentationml.slideMaster+xml"/>
  <Override PartName="/ppt/slideMasters/slideMaster54.xml" ContentType="application/vnd.openxmlformats-officedocument.presentationml.slideMaster+xml"/>
  <Override PartName="/ppt/slideMasters/slideMaster55.xml" ContentType="application/vnd.openxmlformats-officedocument.presentationml.slideMaster+xml"/>
  <Override PartName="/ppt/slideMasters/slideMaster56.xml" ContentType="application/vnd.openxmlformats-officedocument.presentationml.slideMaster+xml"/>
  <Override PartName="/ppt/slideMasters/slideMaster57.xml" ContentType="application/vnd.openxmlformats-officedocument.presentationml.slideMaster+xml"/>
  <Override PartName="/ppt/slideMasters/slideMaster58.xml" ContentType="application/vnd.openxmlformats-officedocument.presentationml.slideMaster+xml"/>
  <Override PartName="/ppt/slideMasters/slideMaster59.xml" ContentType="application/vnd.openxmlformats-officedocument.presentationml.slideMaster+xml"/>
  <Override PartName="/ppt/slideMasters/slideMaster60.xml" ContentType="application/vnd.openxmlformats-officedocument.presentationml.slideMaster+xml"/>
  <Override PartName="/ppt/slideMasters/slideMaster61.xml" ContentType="application/vnd.openxmlformats-officedocument.presentationml.slideMaster+xml"/>
  <Override PartName="/ppt/slideMasters/slideMaster62.xml" ContentType="application/vnd.openxmlformats-officedocument.presentationml.slideMaster+xml"/>
  <Override PartName="/ppt/slideMasters/slideMaster63.xml" ContentType="application/vnd.openxmlformats-officedocument.presentationml.slideMaster+xml"/>
  <Override PartName="/ppt/slideMasters/slideMaster64.xml" ContentType="application/vnd.openxmlformats-officedocument.presentationml.slideMaster+xml"/>
  <Override PartName="/ppt/slideMasters/slideMaster65.xml" ContentType="application/vnd.openxmlformats-officedocument.presentationml.slideMaster+xml"/>
  <Override PartName="/ppt/slideMasters/slideMaster66.xml" ContentType="application/vnd.openxmlformats-officedocument.presentationml.slideMaster+xml"/>
  <Override PartName="/ppt/slideMasters/slideMaster67.xml" ContentType="application/vnd.openxmlformats-officedocument.presentationml.slideMaster+xml"/>
  <Override PartName="/ppt/slideMasters/slideMaster68.xml" ContentType="application/vnd.openxmlformats-officedocument.presentationml.slideMaster+xml"/>
  <Override PartName="/ppt/slideMasters/slideMaster69.xml" ContentType="application/vnd.openxmlformats-officedocument.presentationml.slideMaster+xml"/>
  <Override PartName="/ppt/slideMasters/slideMaster70.xml" ContentType="application/vnd.openxmlformats-officedocument.presentationml.slideMaster+xml"/>
  <Override PartName="/ppt/slideMasters/slideMaster71.xml" ContentType="application/vnd.openxmlformats-officedocument.presentationml.slideMaster+xml"/>
  <Override PartName="/ppt/slideMasters/slideMaster72.xml" ContentType="application/vnd.openxmlformats-officedocument.presentationml.slideMaster+xml"/>
  <Override PartName="/ppt/slideMasters/slideMaster73.xml" ContentType="application/vnd.openxmlformats-officedocument.presentationml.slideMaster+xml"/>
  <Override PartName="/ppt/slideMasters/slideMaster74.xml" ContentType="application/vnd.openxmlformats-officedocument.presentationml.slideMaster+xml"/>
  <Override PartName="/ppt/slideMasters/slideMaster75.xml" ContentType="application/vnd.openxmlformats-officedocument.presentationml.slideMaster+xml"/>
  <Override PartName="/ppt/slideMasters/slideMaster76.xml" ContentType="application/vnd.openxmlformats-officedocument.presentationml.slideMaster+xml"/>
  <Override PartName="/ppt/slideMasters/slideMaster77.xml" ContentType="application/vnd.openxmlformats-officedocument.presentationml.slideMaster+xml"/>
  <Override PartName="/ppt/slideMasters/slideMaster78.xml" ContentType="application/vnd.openxmlformats-officedocument.presentationml.slideMaster+xml"/>
  <Override PartName="/ppt/slideMasters/slideMaster79.xml" ContentType="application/vnd.openxmlformats-officedocument.presentationml.slideMaster+xml"/>
  <Override PartName="/ppt/slideMasters/slideMaster80.xml" ContentType="application/vnd.openxmlformats-officedocument.presentationml.slideMaster+xml"/>
  <Override PartName="/ppt/slideMasters/slideMaster81.xml" ContentType="application/vnd.openxmlformats-officedocument.presentationml.slideMaster+xml"/>
  <Override PartName="/ppt/slideMasters/slideMaster82.xml" ContentType="application/vnd.openxmlformats-officedocument.presentationml.slideMaster+xml"/>
  <Override PartName="/ppt/slideMasters/slideMaster83.xml" ContentType="application/vnd.openxmlformats-officedocument.presentationml.slideMaster+xml"/>
  <Override PartName="/ppt/slideMasters/slideMaster84.xml" ContentType="application/vnd.openxmlformats-officedocument.presentationml.slideMaster+xml"/>
  <Override PartName="/ppt/slideMasters/slideMaster85.xml" ContentType="application/vnd.openxmlformats-officedocument.presentationml.slideMaster+xml"/>
  <Override PartName="/ppt/slideMasters/slideMaster86.xml" ContentType="application/vnd.openxmlformats-officedocument.presentationml.slideMaster+xml"/>
  <Override PartName="/ppt/slideMasters/slideMaster87.xml" ContentType="application/vnd.openxmlformats-officedocument.presentationml.slideMaster+xml"/>
  <Override PartName="/ppt/slideMasters/slideMaster88.xml" ContentType="application/vnd.openxmlformats-officedocument.presentationml.slideMaster+xml"/>
  <Override PartName="/ppt/slideMasters/slideMaster89.xml" ContentType="application/vnd.openxmlformats-officedocument.presentationml.slideMaster+xml"/>
  <Override PartName="/ppt/slideMasters/slideMaster90.xml" ContentType="application/vnd.openxmlformats-officedocument.presentationml.slideMaster+xml"/>
  <Override PartName="/ppt/slideMasters/slideMaster91.xml" ContentType="application/vnd.openxmlformats-officedocument.presentationml.slideMaster+xml"/>
  <Override PartName="/ppt/slideMasters/slideMaster92.xml" ContentType="application/vnd.openxmlformats-officedocument.presentationml.slideMaster+xml"/>
  <Override PartName="/ppt/slideMasters/slideMaster93.xml" ContentType="application/vnd.openxmlformats-officedocument.presentationml.slideMaster+xml"/>
  <Override PartName="/ppt/slideMasters/slideMaster94.xml" ContentType="application/vnd.openxmlformats-officedocument.presentationml.slideMaster+xml"/>
  <Override PartName="/ppt/slideMasters/slideMaster95.xml" ContentType="application/vnd.openxmlformats-officedocument.presentationml.slideMaster+xml"/>
  <Override PartName="/ppt/slideMasters/slideMaster96.xml" ContentType="application/vnd.openxmlformats-officedocument.presentationml.slideMaster+xml"/>
  <Override PartName="/ppt/slideMasters/slideMaster97.xml" ContentType="application/vnd.openxmlformats-officedocument.presentationml.slideMaster+xml"/>
  <Override PartName="/ppt/slideMasters/slideMaster98.xml" ContentType="application/vnd.openxmlformats-officedocument.presentationml.slideMaster+xml"/>
  <Override PartName="/ppt/slideMasters/slideMaster99.xml" ContentType="application/vnd.openxmlformats-officedocument.presentationml.slideMaster+xml"/>
  <Override PartName="/ppt/slideMasters/slideMaster100.xml" ContentType="application/vnd.openxmlformats-officedocument.presentationml.slideMaster+xml"/>
  <Override PartName="/ppt/slideMasters/slideMaster101.xml" ContentType="application/vnd.openxmlformats-officedocument.presentationml.slideMaster+xml"/>
  <Override PartName="/ppt/slideMasters/slideMaster102.xml" ContentType="application/vnd.openxmlformats-officedocument.presentationml.slideMaster+xml"/>
  <Override PartName="/ppt/slideMasters/slideMaster103.xml" ContentType="application/vnd.openxmlformats-officedocument.presentationml.slideMaster+xml"/>
  <Override PartName="/ppt/slideMasters/slideMaster104.xml" ContentType="application/vnd.openxmlformats-officedocument.presentationml.slideMaster+xml"/>
  <Override PartName="/ppt/slideMasters/slideMaster105.xml" ContentType="application/vnd.openxmlformats-officedocument.presentationml.slideMaster+xml"/>
  <Override PartName="/ppt/slideMasters/slideMaster106.xml" ContentType="application/vnd.openxmlformats-officedocument.presentationml.slideMaster+xml"/>
  <Override PartName="/ppt/slideMasters/slideMaster107.xml" ContentType="application/vnd.openxmlformats-officedocument.presentationml.slideMaster+xml"/>
  <Override PartName="/ppt/slideMasters/slideMaster108.xml" ContentType="application/vnd.openxmlformats-officedocument.presentationml.slideMaster+xml"/>
  <Override PartName="/ppt/slideMasters/slideMaster109.xml" ContentType="application/vnd.openxmlformats-officedocument.presentationml.slideMaster+xml"/>
  <Override PartName="/ppt/slideMasters/slideMaster110.xml" ContentType="application/vnd.openxmlformats-officedocument.presentationml.slideMaster+xml"/>
  <Override PartName="/ppt/slideMasters/slideMaster111.xml" ContentType="application/vnd.openxmlformats-officedocument.presentationml.slideMaster+xml"/>
  <Override PartName="/ppt/slideMasters/slideMaster112.xml" ContentType="application/vnd.openxmlformats-officedocument.presentationml.slideMaster+xml"/>
  <Override PartName="/ppt/slideMasters/slideMaster113.xml" ContentType="application/vnd.openxmlformats-officedocument.presentationml.slideMaster+xml"/>
  <Override PartName="/ppt/slideMasters/slideMaster114.xml" ContentType="application/vnd.openxmlformats-officedocument.presentationml.slideMaster+xml"/>
  <Override PartName="/ppt/slideMasters/slideMaster115.xml" ContentType="application/vnd.openxmlformats-officedocument.presentationml.slideMaster+xml"/>
  <Override PartName="/ppt/slideMasters/slideMaster116.xml" ContentType="application/vnd.openxmlformats-officedocument.presentationml.slideMaster+xml"/>
  <Override PartName="/ppt/slideMasters/slideMaster117.xml" ContentType="application/vnd.openxmlformats-officedocument.presentationml.slideMaster+xml"/>
  <Override PartName="/ppt/slideMasters/slideMaster118.xml" ContentType="application/vnd.openxmlformats-officedocument.presentationml.slideMaster+xml"/>
  <Override PartName="/ppt/slideMasters/slideMaster119.xml" ContentType="application/vnd.openxmlformats-officedocument.presentationml.slideMaster+xml"/>
  <Override PartName="/ppt/slideMasters/slideMaster120.xml" ContentType="application/vnd.openxmlformats-officedocument.presentationml.slideMaster+xml"/>
  <Override PartName="/ppt/slideMasters/slideMaster121.xml" ContentType="application/vnd.openxmlformats-officedocument.presentationml.slideMaster+xml"/>
  <Override PartName="/ppt/slideMasters/slideMaster122.xml" ContentType="application/vnd.openxmlformats-officedocument.presentationml.slideMaster+xml"/>
  <Override PartName="/ppt/slideMasters/slideMaster123.xml" ContentType="application/vnd.openxmlformats-officedocument.presentationml.slideMaster+xml"/>
  <Override PartName="/ppt/slideMasters/slideMaster124.xml" ContentType="application/vnd.openxmlformats-officedocument.presentationml.slideMaster+xml"/>
  <Override PartName="/ppt/slideMasters/slideMaster125.xml" ContentType="application/vnd.openxmlformats-officedocument.presentationml.slideMaster+xml"/>
  <Override PartName="/ppt/slideMasters/slideMaster126.xml" ContentType="application/vnd.openxmlformats-officedocument.presentationml.slideMaster+xml"/>
  <Override PartName="/ppt/slideMasters/slideMaster127.xml" ContentType="application/vnd.openxmlformats-officedocument.presentationml.slideMaster+xml"/>
  <Override PartName="/ppt/slideMasters/slideMaster128.xml" ContentType="application/vnd.openxmlformats-officedocument.presentationml.slideMaster+xml"/>
  <Override PartName="/ppt/slideMasters/slideMaster129.xml" ContentType="application/vnd.openxmlformats-officedocument.presentationml.slideMaster+xml"/>
  <Override PartName="/ppt/slideMasters/slideMaster130.xml" ContentType="application/vnd.openxmlformats-officedocument.presentationml.slideMaster+xml"/>
  <Override PartName="/ppt/slideMasters/slideMaster131.xml" ContentType="application/vnd.openxmlformats-officedocument.presentationml.slideMaster+xml"/>
  <Override PartName="/ppt/slideMasters/slideMaster132.xml" ContentType="application/vnd.openxmlformats-officedocument.presentationml.slideMaster+xml"/>
  <Override PartName="/ppt/slideMasters/slideMaster133.xml" ContentType="application/vnd.openxmlformats-officedocument.presentationml.slideMaster+xml"/>
  <Override PartName="/ppt/slideMasters/slideMaster134.xml" ContentType="application/vnd.openxmlformats-officedocument.presentationml.slideMaster+xml"/>
  <Override PartName="/ppt/slideMasters/slideMaster135.xml" ContentType="application/vnd.openxmlformats-officedocument.presentationml.slideMaster+xml"/>
  <Override PartName="/ppt/slideMasters/slideMaster136.xml" ContentType="application/vnd.openxmlformats-officedocument.presentationml.slideMaster+xml"/>
  <Override PartName="/ppt/slideMasters/slideMaster137.xml" ContentType="application/vnd.openxmlformats-officedocument.presentationml.slideMaster+xml"/>
  <Override PartName="/ppt/slideMasters/slideMaster138.xml" ContentType="application/vnd.openxmlformats-officedocument.presentationml.slideMaster+xml"/>
  <Override PartName="/ppt/slideMasters/slideMaster139.xml" ContentType="application/vnd.openxmlformats-officedocument.presentationml.slideMaster+xml"/>
  <Override PartName="/ppt/slideMasters/slideMaster140.xml" ContentType="application/vnd.openxmlformats-officedocument.presentationml.slideMaster+xml"/>
  <Override PartName="/ppt/slideMasters/slideMaster141.xml" ContentType="application/vnd.openxmlformats-officedocument.presentationml.slideMaster+xml"/>
  <Override PartName="/ppt/slideMasters/slideMaster142.xml" ContentType="application/vnd.openxmlformats-officedocument.presentationml.slideMaster+xml"/>
  <Override PartName="/ppt/slideMasters/slideMaster143.xml" ContentType="application/vnd.openxmlformats-officedocument.presentationml.slideMaster+xml"/>
  <Override PartName="/ppt/slideMasters/slideMaster144.xml" ContentType="application/vnd.openxmlformats-officedocument.presentationml.slideMaster+xml"/>
  <Override PartName="/ppt/slideMasters/slideMaster145.xml" ContentType="application/vnd.openxmlformats-officedocument.presentationml.slideMaster+xml"/>
  <Override PartName="/ppt/slideMasters/slideMaster146.xml" ContentType="application/vnd.openxmlformats-officedocument.presentationml.slideMaster+xml"/>
  <Override PartName="/ppt/slideMasters/slideMaster147.xml" ContentType="application/vnd.openxmlformats-officedocument.presentationml.slideMaster+xml"/>
  <Override PartName="/ppt/slideMasters/slideMaster148.xml" ContentType="application/vnd.openxmlformats-officedocument.presentationml.slideMaster+xml"/>
  <Override PartName="/ppt/slideMasters/slideMaster149.xml" ContentType="application/vnd.openxmlformats-officedocument.presentationml.slideMaster+xml"/>
  <Override PartName="/ppt/slideMasters/slideMaster150.xml" ContentType="application/vnd.openxmlformats-officedocument.presentationml.slideMaster+xml"/>
  <Override PartName="/ppt/slideMasters/slideMaster151.xml" ContentType="application/vnd.openxmlformats-officedocument.presentationml.slideMaster+xml"/>
  <Override PartName="/ppt/slideMasters/slideMaster152.xml" ContentType="application/vnd.openxmlformats-officedocument.presentationml.slideMaster+xml"/>
  <Override PartName="/ppt/slideMasters/slideMaster153.xml" ContentType="application/vnd.openxmlformats-officedocument.presentationml.slideMaster+xml"/>
  <Override PartName="/ppt/slideMasters/slideMaster154.xml" ContentType="application/vnd.openxmlformats-officedocument.presentationml.slideMaster+xml"/>
  <Override PartName="/ppt/slideMasters/slideMaster155.xml" ContentType="application/vnd.openxmlformats-officedocument.presentationml.slideMaster+xml"/>
  <Override PartName="/ppt/slideMasters/slideMaster156.xml" ContentType="application/vnd.openxmlformats-officedocument.presentationml.slideMaster+xml"/>
  <Override PartName="/ppt/slideMasters/slideMaster157.xml" ContentType="application/vnd.openxmlformats-officedocument.presentationml.slideMaster+xml"/>
  <Override PartName="/ppt/slideMasters/slideMaster158.xml" ContentType="application/vnd.openxmlformats-officedocument.presentationml.slideMaster+xml"/>
  <Override PartName="/ppt/slideMasters/slideMaster159.xml" ContentType="application/vnd.openxmlformats-officedocument.presentationml.slideMaster+xml"/>
  <Override PartName="/ppt/slideMasters/slideMaster160.xml" ContentType="application/vnd.openxmlformats-officedocument.presentationml.slideMaster+xml"/>
  <Override PartName="/ppt/slideMasters/slideMaster161.xml" ContentType="application/vnd.openxmlformats-officedocument.presentationml.slideMaster+xml"/>
  <Override PartName="/ppt/slideMasters/slideMaster162.xml" ContentType="application/vnd.openxmlformats-officedocument.presentationml.slideMaster+xml"/>
  <Override PartName="/ppt/slideMasters/slideMaster163.xml" ContentType="application/vnd.openxmlformats-officedocument.presentationml.slideMaster+xml"/>
  <Override PartName="/ppt/slideMasters/slideMaster164.xml" ContentType="application/vnd.openxmlformats-officedocument.presentationml.slideMaster+xml"/>
  <Override PartName="/ppt/slideMasters/slideMaster165.xml" ContentType="application/vnd.openxmlformats-officedocument.presentationml.slideMaster+xml"/>
  <Override PartName="/ppt/slideMasters/slideMaster166.xml" ContentType="application/vnd.openxmlformats-officedocument.presentationml.slideMaster+xml"/>
  <Override PartName="/ppt/slideMasters/slideMaster167.xml" ContentType="application/vnd.openxmlformats-officedocument.presentationml.slideMaster+xml"/>
  <Override PartName="/ppt/slideMasters/slideMaster168.xml" ContentType="application/vnd.openxmlformats-officedocument.presentationml.slideMaster+xml"/>
  <Override PartName="/ppt/slideMasters/slideMaster169.xml" ContentType="application/vnd.openxmlformats-officedocument.presentationml.slideMaster+xml"/>
  <Override PartName="/ppt/slideMasters/slideMaster170.xml" ContentType="application/vnd.openxmlformats-officedocument.presentationml.slideMaster+xml"/>
  <Override PartName="/ppt/slideMasters/slideMaster171.xml" ContentType="application/vnd.openxmlformats-officedocument.presentationml.slideMaster+xml"/>
  <Override PartName="/ppt/slideMasters/slideMaster172.xml" ContentType="application/vnd.openxmlformats-officedocument.presentationml.slideMaster+xml"/>
  <Override PartName="/ppt/slideMasters/slideMaster173.xml" ContentType="application/vnd.openxmlformats-officedocument.presentationml.slideMaster+xml"/>
  <Override PartName="/ppt/slideMasters/slideMaster174.xml" ContentType="application/vnd.openxmlformats-officedocument.presentationml.slideMaster+xml"/>
  <Override PartName="/ppt/slideMasters/slideMaster175.xml" ContentType="application/vnd.openxmlformats-officedocument.presentationml.slideMaster+xml"/>
  <Override PartName="/ppt/slideMasters/slideMaster176.xml" ContentType="application/vnd.openxmlformats-officedocument.presentationml.slideMaster+xml"/>
  <Override PartName="/ppt/slideMasters/slideMaster177.xml" ContentType="application/vnd.openxmlformats-officedocument.presentationml.slideMaster+xml"/>
  <Override PartName="/ppt/slideMasters/slideMaster178.xml" ContentType="application/vnd.openxmlformats-officedocument.presentationml.slideMaster+xml"/>
  <Override PartName="/ppt/slideMasters/slideMaster179.xml" ContentType="application/vnd.openxmlformats-officedocument.presentationml.slideMaster+xml"/>
  <Override PartName="/ppt/slideMasters/slideMaster180.xml" ContentType="application/vnd.openxmlformats-officedocument.presentationml.slideMaster+xml"/>
  <Override PartName="/ppt/slideMasters/slideMaster181.xml" ContentType="application/vnd.openxmlformats-officedocument.presentationml.slideMaster+xml"/>
  <Override PartName="/ppt/slideMasters/slideMaster182.xml" ContentType="application/vnd.openxmlformats-officedocument.presentationml.slideMaster+xml"/>
  <Override PartName="/ppt/slideMasters/slideMaster183.xml" ContentType="application/vnd.openxmlformats-officedocument.presentationml.slideMaster+xml"/>
  <Override PartName="/ppt/slideMasters/slideMaster184.xml" ContentType="application/vnd.openxmlformats-officedocument.presentationml.slideMaster+xml"/>
  <Override PartName="/ppt/slideMasters/slideMaster185.xml" ContentType="application/vnd.openxmlformats-officedocument.presentationml.slideMaster+xml"/>
  <Override PartName="/ppt/slideMasters/slideMaster186.xml" ContentType="application/vnd.openxmlformats-officedocument.presentationml.slideMaster+xml"/>
  <Override PartName="/ppt/slideMasters/slideMaster187.xml" ContentType="application/vnd.openxmlformats-officedocument.presentationml.slideMaster+xml"/>
  <Override PartName="/ppt/slideMasters/slideMaster188.xml" ContentType="application/vnd.openxmlformats-officedocument.presentationml.slideMaster+xml"/>
  <Override PartName="/ppt/slideMasters/slideMaster189.xml" ContentType="application/vnd.openxmlformats-officedocument.presentationml.slideMaster+xml"/>
  <Override PartName="/ppt/slideMasters/slideMaster190.xml" ContentType="application/vnd.openxmlformats-officedocument.presentationml.slideMaster+xml"/>
  <Override PartName="/ppt/slideMasters/slideMaster191.xml" ContentType="application/vnd.openxmlformats-officedocument.presentationml.slideMaster+xml"/>
  <Override PartName="/ppt/slideMasters/slideMaster192.xml" ContentType="application/vnd.openxmlformats-officedocument.presentationml.slideMaster+xml"/>
  <Override PartName="/ppt/slideMasters/slideMaster193.xml" ContentType="application/vnd.openxmlformats-officedocument.presentationml.slideMaster+xml"/>
  <Override PartName="/ppt/slideMasters/slideMaster194.xml" ContentType="application/vnd.openxmlformats-officedocument.presentationml.slideMaster+xml"/>
  <Override PartName="/ppt/slideMasters/slideMaster195.xml" ContentType="application/vnd.openxmlformats-officedocument.presentationml.slideMaster+xml"/>
  <Override PartName="/ppt/slideMasters/slideMaster196.xml" ContentType="application/vnd.openxmlformats-officedocument.presentationml.slideMaster+xml"/>
  <Override PartName="/ppt/slideMasters/slideMaster197.xml" ContentType="application/vnd.openxmlformats-officedocument.presentationml.slideMaster+xml"/>
  <Override PartName="/ppt/slideMasters/slideMaster198.xml" ContentType="application/vnd.openxmlformats-officedocument.presentationml.slideMaster+xml"/>
  <Override PartName="/ppt/slideMasters/slideMaster199.xml" ContentType="application/vnd.openxmlformats-officedocument.presentationml.slideMaster+xml"/>
  <Override PartName="/ppt/slideMasters/slideMaster200.xml" ContentType="application/vnd.openxmlformats-officedocument.presentationml.slideMaster+xml"/>
  <Override PartName="/ppt/slideMasters/slideMaster201.xml" ContentType="application/vnd.openxmlformats-officedocument.presentationml.slideMaster+xml"/>
  <Override PartName="/ppt/slideMasters/slideMaster202.xml" ContentType="application/vnd.openxmlformats-officedocument.presentationml.slideMaster+xml"/>
  <Override PartName="/ppt/slideMasters/slideMaster203.xml" ContentType="application/vnd.openxmlformats-officedocument.presentationml.slideMaster+xml"/>
  <Override PartName="/ppt/slideMasters/slideMaster204.xml" ContentType="application/vnd.openxmlformats-officedocument.presentationml.slideMaster+xml"/>
  <Override PartName="/ppt/slideMasters/slideMaster205.xml" ContentType="application/vnd.openxmlformats-officedocument.presentationml.slideMaster+xml"/>
  <Override PartName="/ppt/slideMasters/slideMaster206.xml" ContentType="application/vnd.openxmlformats-officedocument.presentationml.slideMaster+xml"/>
  <Override PartName="/ppt/slideMasters/slideMaster207.xml" ContentType="application/vnd.openxmlformats-officedocument.presentationml.slideMaster+xml"/>
  <Override PartName="/ppt/slideMasters/slideMaster208.xml" ContentType="application/vnd.openxmlformats-officedocument.presentationml.slideMaster+xml"/>
  <Override PartName="/ppt/slideMasters/slideMaster209.xml" ContentType="application/vnd.openxmlformats-officedocument.presentationml.slideMaster+xml"/>
  <Override PartName="/ppt/slideMasters/slideMaster210.xml" ContentType="application/vnd.openxmlformats-officedocument.presentationml.slideMaster+xml"/>
  <Override PartName="/ppt/slideMasters/slideMaster211.xml" ContentType="application/vnd.openxmlformats-officedocument.presentationml.slideMaster+xml"/>
  <Override PartName="/ppt/slideMasters/slideMaster212.xml" ContentType="application/vnd.openxmlformats-officedocument.presentationml.slideMaster+xml"/>
  <Override PartName="/ppt/slideMasters/slideMaster213.xml" ContentType="application/vnd.openxmlformats-officedocument.presentationml.slideMaster+xml"/>
  <Override PartName="/ppt/slideMasters/slideMaster214.xml" ContentType="application/vnd.openxmlformats-officedocument.presentationml.slideMaster+xml"/>
  <Override PartName="/ppt/slideMasters/slideMaster215.xml" ContentType="application/vnd.openxmlformats-officedocument.presentationml.slideMaster+xml"/>
  <Override PartName="/ppt/slideMasters/slideMaster216.xml" ContentType="application/vnd.openxmlformats-officedocument.presentationml.slideMaster+xml"/>
  <Override PartName="/ppt/slideMasters/slideMaster217.xml" ContentType="application/vnd.openxmlformats-officedocument.presentationml.slideMaster+xml"/>
  <Override PartName="/ppt/slideMasters/slideMaster218.xml" ContentType="application/vnd.openxmlformats-officedocument.presentationml.slideMaster+xml"/>
  <Override PartName="/ppt/slideMasters/slideMaster219.xml" ContentType="application/vnd.openxmlformats-officedocument.presentationml.slideMaster+xml"/>
  <Override PartName="/ppt/slideMasters/slideMaster220.xml" ContentType="application/vnd.openxmlformats-officedocument.presentationml.slideMaster+xml"/>
  <Override PartName="/ppt/slideMasters/slideMaster221.xml" ContentType="application/vnd.openxmlformats-officedocument.presentationml.slideMaster+xml"/>
  <Override PartName="/ppt/slideMasters/slideMaster222.xml" ContentType="application/vnd.openxmlformats-officedocument.presentationml.slideMaster+xml"/>
  <Override PartName="/ppt/slideMasters/slideMaster223.xml" ContentType="application/vnd.openxmlformats-officedocument.presentationml.slideMaster+xml"/>
  <Override PartName="/ppt/slideMasters/slideMaster224.xml" ContentType="application/vnd.openxmlformats-officedocument.presentationml.slideMaster+xml"/>
  <Override PartName="/ppt/slideMasters/slideMaster225.xml" ContentType="application/vnd.openxmlformats-officedocument.presentationml.slideMaster+xml"/>
  <Override PartName="/ppt/slideMasters/slideMaster226.xml" ContentType="application/vnd.openxmlformats-officedocument.presentationml.slideMaster+xml"/>
  <Override PartName="/ppt/slideMasters/slideMaster227.xml" ContentType="application/vnd.openxmlformats-officedocument.presentationml.slideMaster+xml"/>
  <Override PartName="/ppt/slideMasters/slideMaster228.xml" ContentType="application/vnd.openxmlformats-officedocument.presentationml.slideMaster+xml"/>
  <Override PartName="/ppt/slideMasters/slideMaster229.xml" ContentType="application/vnd.openxmlformats-officedocument.presentationml.slideMaster+xml"/>
  <Override PartName="/ppt/slideMasters/slideMaster230.xml" ContentType="application/vnd.openxmlformats-officedocument.presentationml.slideMaster+xml"/>
  <Override PartName="/ppt/slideMasters/slideMaster231.xml" ContentType="application/vnd.openxmlformats-officedocument.presentationml.slideMaster+xml"/>
  <Override PartName="/ppt/slideMasters/slideMaster232.xml" ContentType="application/vnd.openxmlformats-officedocument.presentationml.slideMaster+xml"/>
  <Override PartName="/ppt/slideMasters/slideMaster233.xml" ContentType="application/vnd.openxmlformats-officedocument.presentationml.slideMaster+xml"/>
  <Override PartName="/ppt/slideMasters/slideMaster234.xml" ContentType="application/vnd.openxmlformats-officedocument.presentationml.slideMaster+xml"/>
  <Override PartName="/ppt/slideMasters/slideMaster235.xml" ContentType="application/vnd.openxmlformats-officedocument.presentationml.slideMaster+xml"/>
  <Override PartName="/ppt/slideMasters/slideMaster236.xml" ContentType="application/vnd.openxmlformats-officedocument.presentationml.slideMaster+xml"/>
  <Override PartName="/ppt/slideMasters/slideMaster237.xml" ContentType="application/vnd.openxmlformats-officedocument.presentationml.slideMaster+xml"/>
  <Override PartName="/ppt/slideMasters/slideMaster238.xml" ContentType="application/vnd.openxmlformats-officedocument.presentationml.slideMaster+xml"/>
  <Override PartName="/ppt/slideMasters/slideMaster239.xml" ContentType="application/vnd.openxmlformats-officedocument.presentationml.slideMaster+xml"/>
  <Override PartName="/ppt/slideMasters/slideMaster240.xml" ContentType="application/vnd.openxmlformats-officedocument.presentationml.slideMaster+xml"/>
  <Override PartName="/ppt/slideMasters/slideMaster241.xml" ContentType="application/vnd.openxmlformats-officedocument.presentationml.slideMaster+xml"/>
  <Override PartName="/ppt/slideMasters/slideMaster242.xml" ContentType="application/vnd.openxmlformats-officedocument.presentationml.slideMaster+xml"/>
  <Override PartName="/ppt/slideMasters/slideMaster243.xml" ContentType="application/vnd.openxmlformats-officedocument.presentationml.slideMaster+xml"/>
  <Override PartName="/ppt/slideMasters/slideMaster244.xml" ContentType="application/vnd.openxmlformats-officedocument.presentationml.slideMaster+xml"/>
  <Override PartName="/ppt/slideMasters/slideMaster245.xml" ContentType="application/vnd.openxmlformats-officedocument.presentationml.slideMaster+xml"/>
  <Override PartName="/ppt/slideMasters/slideMaster246.xml" ContentType="application/vnd.openxmlformats-officedocument.presentationml.slideMaster+xml"/>
  <Override PartName="/ppt/slideMasters/slideMaster247.xml" ContentType="application/vnd.openxmlformats-officedocument.presentationml.slideMaster+xml"/>
  <Override PartName="/ppt/slideMasters/slideMaster248.xml" ContentType="application/vnd.openxmlformats-officedocument.presentationml.slideMaster+xml"/>
  <Override PartName="/ppt/slideMasters/slideMaster249.xml" ContentType="application/vnd.openxmlformats-officedocument.presentationml.slideMaster+xml"/>
  <Override PartName="/ppt/slideMasters/slideMaster250.xml" ContentType="application/vnd.openxmlformats-officedocument.presentationml.slideMaster+xml"/>
  <Override PartName="/ppt/slideMasters/slideMaster251.xml" ContentType="application/vnd.openxmlformats-officedocument.presentationml.slideMaster+xml"/>
  <Override PartName="/ppt/slideMasters/slideMaster252.xml" ContentType="application/vnd.openxmlformats-officedocument.presentationml.slideMaster+xml"/>
  <Override PartName="/ppt/slideMasters/slideMaster253.xml" ContentType="application/vnd.openxmlformats-officedocument.presentationml.slideMaster+xml"/>
  <Override PartName="/ppt/slideMasters/slideMaster254.xml" ContentType="application/vnd.openxmlformats-officedocument.presentationml.slideMaster+xml"/>
  <Override PartName="/ppt/slideMasters/slideMaster255.xml" ContentType="application/vnd.openxmlformats-officedocument.presentationml.slideMaster+xml"/>
  <Override PartName="/ppt/slideMasters/slideMaster256.xml" ContentType="application/vnd.openxmlformats-officedocument.presentationml.slideMaster+xml"/>
  <Override PartName="/ppt/slideMasters/slideMaster257.xml" ContentType="application/vnd.openxmlformats-officedocument.presentationml.slideMaster+xml"/>
  <Override PartName="/ppt/slideMasters/slideMaster258.xml" ContentType="application/vnd.openxmlformats-officedocument.presentationml.slideMaster+xml"/>
  <Override PartName="/ppt/slideMasters/slideMaster259.xml" ContentType="application/vnd.openxmlformats-officedocument.presentationml.slideMaster+xml"/>
  <Override PartName="/ppt/slideMasters/slideMaster260.xml" ContentType="application/vnd.openxmlformats-officedocument.presentationml.slideMaster+xml"/>
  <Override PartName="/ppt/slideMasters/slideMaster261.xml" ContentType="application/vnd.openxmlformats-officedocument.presentationml.slideMaster+xml"/>
  <Override PartName="/ppt/slideMasters/slideMaster262.xml" ContentType="application/vnd.openxmlformats-officedocument.presentationml.slideMaster+xml"/>
  <Override PartName="/ppt/slideMasters/slideMaster263.xml" ContentType="application/vnd.openxmlformats-officedocument.presentationml.slideMaster+xml"/>
  <Override PartName="/ppt/slideMasters/slideMaster264.xml" ContentType="application/vnd.openxmlformats-officedocument.presentationml.slideMaster+xml"/>
  <Override PartName="/ppt/slideMasters/slideMaster265.xml" ContentType="application/vnd.openxmlformats-officedocument.presentationml.slideMaster+xml"/>
  <Override PartName="/ppt/slideMasters/slideMaster266.xml" ContentType="application/vnd.openxmlformats-officedocument.presentationml.slideMaster+xml"/>
  <Override PartName="/ppt/slideMasters/slideMaster267.xml" ContentType="application/vnd.openxmlformats-officedocument.presentationml.slideMaster+xml"/>
  <Override PartName="/ppt/slideMasters/slideMaster268.xml" ContentType="application/vnd.openxmlformats-officedocument.presentationml.slideMaster+xml"/>
  <Override PartName="/ppt/slideMasters/slideMaster269.xml" ContentType="application/vnd.openxmlformats-officedocument.presentationml.slideMaster+xml"/>
  <Override PartName="/ppt/slideMasters/slideMaster270.xml" ContentType="application/vnd.openxmlformats-officedocument.presentationml.slideMaster+xml"/>
  <Override PartName="/ppt/slideMasters/slideMaster271.xml" ContentType="application/vnd.openxmlformats-officedocument.presentationml.slideMaster+xml"/>
  <Override PartName="/ppt/slideMasters/slideMaster272.xml" ContentType="application/vnd.openxmlformats-officedocument.presentationml.slideMaster+xml"/>
  <Override PartName="/ppt/slideMasters/slideMaster273.xml" ContentType="application/vnd.openxmlformats-officedocument.presentationml.slideMaster+xml"/>
  <Override PartName="/ppt/slideMasters/slideMaster274.xml" ContentType="application/vnd.openxmlformats-officedocument.presentationml.slideMaster+xml"/>
  <Override PartName="/ppt/slideMasters/slideMaster275.xml" ContentType="application/vnd.openxmlformats-officedocument.presentationml.slideMaster+xml"/>
  <Override PartName="/ppt/slideMasters/slideMaster276.xml" ContentType="application/vnd.openxmlformats-officedocument.presentationml.slideMaster+xml"/>
  <Override PartName="/ppt/slideMasters/slideMaster277.xml" ContentType="application/vnd.openxmlformats-officedocument.presentationml.slideMaster+xml"/>
  <Override PartName="/ppt/slideMasters/slideMaster278.xml" ContentType="application/vnd.openxmlformats-officedocument.presentationml.slideMaster+xml"/>
  <Override PartName="/ppt/slideMasters/slideMaster279.xml" ContentType="application/vnd.openxmlformats-officedocument.presentationml.slideMaster+xml"/>
  <Override PartName="/ppt/slideMasters/slideMaster280.xml" ContentType="application/vnd.openxmlformats-officedocument.presentationml.slideMaster+xml"/>
  <Override PartName="/ppt/slideMasters/slideMaster281.xml" ContentType="application/vnd.openxmlformats-officedocument.presentationml.slideMaster+xml"/>
  <Override PartName="/ppt/slideMasters/slideMaster282.xml" ContentType="application/vnd.openxmlformats-officedocument.presentationml.slideMaster+xml"/>
  <Override PartName="/ppt/slideMasters/slideMaster283.xml" ContentType="application/vnd.openxmlformats-officedocument.presentationml.slideMaster+xml"/>
  <Override PartName="/ppt/slideMasters/slideMaster284.xml" ContentType="application/vnd.openxmlformats-officedocument.presentationml.slideMaster+xml"/>
  <Override PartName="/ppt/slideMasters/slideMaster285.xml" ContentType="application/vnd.openxmlformats-officedocument.presentationml.slideMaster+xml"/>
  <Override PartName="/ppt/slideMasters/slideMaster286.xml" ContentType="application/vnd.openxmlformats-officedocument.presentationml.slideMaster+xml"/>
  <Override PartName="/ppt/slideMasters/slideMaster287.xml" ContentType="application/vnd.openxmlformats-officedocument.presentationml.slideMaster+xml"/>
  <Override PartName="/ppt/slideMasters/slideMaster288.xml" ContentType="application/vnd.openxmlformats-officedocument.presentationml.slideMaster+xml"/>
  <Override PartName="/ppt/slideMasters/slideMaster289.xml" ContentType="application/vnd.openxmlformats-officedocument.presentationml.slideMaster+xml"/>
  <Override PartName="/ppt/slideMasters/slideMaster290.xml" ContentType="application/vnd.openxmlformats-officedocument.presentationml.slideMaster+xml"/>
  <Override PartName="/ppt/slideMasters/slideMaster291.xml" ContentType="application/vnd.openxmlformats-officedocument.presentationml.slideMaster+xml"/>
  <Override PartName="/ppt/slideMasters/slideMaster292.xml" ContentType="application/vnd.openxmlformats-officedocument.presentationml.slideMaster+xml"/>
  <Override PartName="/ppt/slideMasters/slideMaster29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4.xml" ContentType="application/vnd.openxmlformats-officedocument.theme+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5.xml" ContentType="application/vnd.openxmlformats-officedocument.theme+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29.xml" ContentType="application/vnd.openxmlformats-officedocument.theme+xml"/>
  <Override PartName="/ppt/theme/theme30.xml" ContentType="application/vnd.openxmlformats-officedocument.theme+xml"/>
  <Override PartName="/ppt/theme/theme31.xml" ContentType="application/vnd.openxmlformats-officedocument.theme+xml"/>
  <Override PartName="/ppt/theme/theme32.xml" ContentType="application/vnd.openxmlformats-officedocument.theme+xml"/>
  <Override PartName="/ppt/theme/theme33.xml" ContentType="application/vnd.openxmlformats-officedocument.theme+xml"/>
  <Override PartName="/ppt/theme/theme34.xml" ContentType="application/vnd.openxmlformats-officedocument.theme+xml"/>
  <Override PartName="/ppt/theme/theme35.xml" ContentType="application/vnd.openxmlformats-officedocument.theme+xml"/>
  <Override PartName="/ppt/theme/theme36.xml" ContentType="application/vnd.openxmlformats-officedocument.theme+xml"/>
  <Override PartName="/ppt/theme/theme37.xml" ContentType="application/vnd.openxmlformats-officedocument.theme+xml"/>
  <Override PartName="/ppt/theme/theme38.xml" ContentType="application/vnd.openxmlformats-officedocument.theme+xml"/>
  <Override PartName="/ppt/theme/theme39.xml" ContentType="application/vnd.openxmlformats-officedocument.theme+xml"/>
  <Override PartName="/ppt/theme/theme40.xml" ContentType="application/vnd.openxmlformats-officedocument.theme+xml"/>
  <Override PartName="/ppt/theme/theme41.xml" ContentType="application/vnd.openxmlformats-officedocument.theme+xml"/>
  <Override PartName="/ppt/theme/theme42.xml" ContentType="application/vnd.openxmlformats-officedocument.theme+xml"/>
  <Override PartName="/ppt/theme/theme43.xml" ContentType="application/vnd.openxmlformats-officedocument.theme+xml"/>
  <Override PartName="/ppt/theme/theme44.xml" ContentType="application/vnd.openxmlformats-officedocument.theme+xml"/>
  <Override PartName="/ppt/theme/theme45.xml" ContentType="application/vnd.openxmlformats-officedocument.theme+xml"/>
  <Override PartName="/ppt/theme/theme46.xml" ContentType="application/vnd.openxmlformats-officedocument.theme+xml"/>
  <Override PartName="/ppt/theme/theme47.xml" ContentType="application/vnd.openxmlformats-officedocument.theme+xml"/>
  <Override PartName="/ppt/theme/theme48.xml" ContentType="application/vnd.openxmlformats-officedocument.theme+xml"/>
  <Override PartName="/ppt/theme/theme49.xml" ContentType="application/vnd.openxmlformats-officedocument.theme+xml"/>
  <Override PartName="/ppt/theme/theme50.xml" ContentType="application/vnd.openxmlformats-officedocument.theme+xml"/>
  <Override PartName="/ppt/theme/theme51.xml" ContentType="application/vnd.openxmlformats-officedocument.theme+xml"/>
  <Override PartName="/ppt/theme/theme52.xml" ContentType="application/vnd.openxmlformats-officedocument.theme+xml"/>
  <Override PartName="/ppt/theme/theme53.xml" ContentType="application/vnd.openxmlformats-officedocument.theme+xml"/>
  <Override PartName="/ppt/theme/theme54.xml" ContentType="application/vnd.openxmlformats-officedocument.theme+xml"/>
  <Override PartName="/ppt/theme/theme55.xml" ContentType="application/vnd.openxmlformats-officedocument.theme+xml"/>
  <Override PartName="/ppt/theme/theme56.xml" ContentType="application/vnd.openxmlformats-officedocument.theme+xml"/>
  <Override PartName="/ppt/theme/theme57.xml" ContentType="application/vnd.openxmlformats-officedocument.theme+xml"/>
  <Override PartName="/ppt/theme/theme58.xml" ContentType="application/vnd.openxmlformats-officedocument.theme+xml"/>
  <Override PartName="/ppt/theme/theme59.xml" ContentType="application/vnd.openxmlformats-officedocument.theme+xml"/>
  <Override PartName="/ppt/theme/theme60.xml" ContentType="application/vnd.openxmlformats-officedocument.theme+xml"/>
  <Override PartName="/ppt/theme/theme61.xml" ContentType="application/vnd.openxmlformats-officedocument.theme+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theme/theme62.xml" ContentType="application/vnd.openxmlformats-officedocument.theme+xml"/>
  <Override PartName="/ppt/theme/theme63.xml" ContentType="application/vnd.openxmlformats-officedocument.theme+xml"/>
  <Override PartName="/ppt/theme/theme64.xml" ContentType="application/vnd.openxmlformats-officedocument.theme+xml"/>
  <Override PartName="/ppt/theme/theme65.xml" ContentType="application/vnd.openxmlformats-officedocument.theme+xml"/>
  <Override PartName="/ppt/theme/theme66.xml" ContentType="application/vnd.openxmlformats-officedocument.theme+xml"/>
  <Override PartName="/ppt/theme/theme67.xml" ContentType="application/vnd.openxmlformats-officedocument.theme+xml"/>
  <Override PartName="/ppt/theme/theme68.xml" ContentType="application/vnd.openxmlformats-officedocument.theme+xml"/>
  <Override PartName="/ppt/theme/theme69.xml" ContentType="application/vnd.openxmlformats-officedocument.theme+xml"/>
  <Override PartName="/ppt/theme/theme70.xml" ContentType="application/vnd.openxmlformats-officedocument.theme+xml"/>
  <Override PartName="/ppt/theme/theme71.xml" ContentType="application/vnd.openxmlformats-officedocument.theme+xml"/>
  <Override PartName="/ppt/theme/theme72.xml" ContentType="application/vnd.openxmlformats-officedocument.theme+xml"/>
  <Override PartName="/ppt/theme/theme73.xml" ContentType="application/vnd.openxmlformats-officedocument.theme+xml"/>
  <Override PartName="/ppt/theme/theme74.xml" ContentType="application/vnd.openxmlformats-officedocument.theme+xml"/>
  <Override PartName="/ppt/theme/theme75.xml" ContentType="application/vnd.openxmlformats-officedocument.theme+xml"/>
  <Override PartName="/ppt/theme/theme76.xml" ContentType="application/vnd.openxmlformats-officedocument.theme+xml"/>
  <Override PartName="/ppt/theme/theme77.xml" ContentType="application/vnd.openxmlformats-officedocument.theme+xml"/>
  <Override PartName="/ppt/theme/theme78.xml" ContentType="application/vnd.openxmlformats-officedocument.theme+xml"/>
  <Override PartName="/ppt/theme/theme79.xml" ContentType="application/vnd.openxmlformats-officedocument.theme+xml"/>
  <Override PartName="/ppt/theme/theme80.xml" ContentType="application/vnd.openxmlformats-officedocument.theme+xml"/>
  <Override PartName="/ppt/theme/theme81.xml" ContentType="application/vnd.openxmlformats-officedocument.theme+xml"/>
  <Override PartName="/ppt/theme/theme82.xml" ContentType="application/vnd.openxmlformats-officedocument.theme+xml"/>
  <Override PartName="/ppt/theme/theme83.xml" ContentType="application/vnd.openxmlformats-officedocument.theme+xml"/>
  <Override PartName="/ppt/theme/theme84.xml" ContentType="application/vnd.openxmlformats-officedocument.theme+xml"/>
  <Override PartName="/ppt/theme/theme85.xml" ContentType="application/vnd.openxmlformats-officedocument.theme+xml"/>
  <Override PartName="/ppt/theme/theme86.xml" ContentType="application/vnd.openxmlformats-officedocument.theme+xml"/>
  <Override PartName="/ppt/theme/theme87.xml" ContentType="application/vnd.openxmlformats-officedocument.theme+xml"/>
  <Override PartName="/ppt/theme/theme88.xml" ContentType="application/vnd.openxmlformats-officedocument.theme+xml"/>
  <Override PartName="/ppt/theme/theme89.xml" ContentType="application/vnd.openxmlformats-officedocument.theme+xml"/>
  <Override PartName="/ppt/theme/theme90.xml" ContentType="application/vnd.openxmlformats-officedocument.theme+xml"/>
  <Override PartName="/ppt/theme/theme91.xml" ContentType="application/vnd.openxmlformats-officedocument.theme+xml"/>
  <Override PartName="/ppt/theme/theme92.xml" ContentType="application/vnd.openxmlformats-officedocument.theme+xml"/>
  <Override PartName="/ppt/theme/theme93.xml" ContentType="application/vnd.openxmlformats-officedocument.theme+xml"/>
  <Override PartName="/ppt/theme/theme94.xml" ContentType="application/vnd.openxmlformats-officedocument.theme+xml"/>
  <Override PartName="/ppt/theme/theme95.xml" ContentType="application/vnd.openxmlformats-officedocument.theme+xml"/>
  <Override PartName="/ppt/theme/theme96.xml" ContentType="application/vnd.openxmlformats-officedocument.theme+xml"/>
  <Override PartName="/ppt/theme/theme97.xml" ContentType="application/vnd.openxmlformats-officedocument.theme+xml"/>
  <Override PartName="/ppt/theme/theme98.xml" ContentType="application/vnd.openxmlformats-officedocument.theme+xml"/>
  <Override PartName="/ppt/theme/theme99.xml" ContentType="application/vnd.openxmlformats-officedocument.theme+xml"/>
  <Override PartName="/ppt/theme/theme100.xml" ContentType="application/vnd.openxmlformats-officedocument.theme+xml"/>
  <Override PartName="/ppt/theme/theme101.xml" ContentType="application/vnd.openxmlformats-officedocument.theme+xml"/>
  <Override PartName="/ppt/theme/theme102.xml" ContentType="application/vnd.openxmlformats-officedocument.theme+xml"/>
  <Override PartName="/ppt/theme/theme103.xml" ContentType="application/vnd.openxmlformats-officedocument.theme+xml"/>
  <Override PartName="/ppt/theme/theme104.xml" ContentType="application/vnd.openxmlformats-officedocument.theme+xml"/>
  <Override PartName="/ppt/theme/theme105.xml" ContentType="application/vnd.openxmlformats-officedocument.theme+xml"/>
  <Override PartName="/ppt/theme/theme106.xml" ContentType="application/vnd.openxmlformats-officedocument.theme+xml"/>
  <Override PartName="/ppt/theme/theme107.xml" ContentType="application/vnd.openxmlformats-officedocument.theme+xml"/>
  <Override PartName="/ppt/theme/theme108.xml" ContentType="application/vnd.openxmlformats-officedocument.theme+xml"/>
  <Override PartName="/ppt/theme/theme109.xml" ContentType="application/vnd.openxmlformats-officedocument.theme+xml"/>
  <Override PartName="/ppt/theme/theme110.xml" ContentType="application/vnd.openxmlformats-officedocument.theme+xml"/>
  <Override PartName="/ppt/theme/theme111.xml" ContentType="application/vnd.openxmlformats-officedocument.theme+xml"/>
  <Override PartName="/ppt/theme/theme112.xml" ContentType="application/vnd.openxmlformats-officedocument.theme+xml"/>
  <Override PartName="/ppt/theme/theme113.xml" ContentType="application/vnd.openxmlformats-officedocument.theme+xml"/>
  <Override PartName="/ppt/theme/theme114.xml" ContentType="application/vnd.openxmlformats-officedocument.theme+xml"/>
  <Override PartName="/ppt/theme/theme115.xml" ContentType="application/vnd.openxmlformats-officedocument.theme+xml"/>
  <Override PartName="/ppt/theme/theme116.xml" ContentType="application/vnd.openxmlformats-officedocument.theme+xml"/>
  <Override PartName="/ppt/theme/theme117.xml" ContentType="application/vnd.openxmlformats-officedocument.theme+xml"/>
  <Override PartName="/ppt/theme/theme118.xml" ContentType="application/vnd.openxmlformats-officedocument.theme+xml"/>
  <Override PartName="/ppt/theme/theme119.xml" ContentType="application/vnd.openxmlformats-officedocument.theme+xml"/>
  <Override PartName="/ppt/theme/theme120.xml" ContentType="application/vnd.openxmlformats-officedocument.theme+xml"/>
  <Override PartName="/ppt/theme/theme121.xml" ContentType="application/vnd.openxmlformats-officedocument.theme+xml"/>
  <Override PartName="/ppt/theme/theme122.xml" ContentType="application/vnd.openxmlformats-officedocument.theme+xml"/>
  <Override PartName="/ppt/theme/theme123.xml" ContentType="application/vnd.openxmlformats-officedocument.theme+xml"/>
  <Override PartName="/ppt/theme/theme124.xml" ContentType="application/vnd.openxmlformats-officedocument.theme+xml"/>
  <Override PartName="/ppt/theme/theme125.xml" ContentType="application/vnd.openxmlformats-officedocument.theme+xml"/>
  <Override PartName="/ppt/theme/theme126.xml" ContentType="application/vnd.openxmlformats-officedocument.theme+xml"/>
  <Override PartName="/ppt/theme/theme127.xml" ContentType="application/vnd.openxmlformats-officedocument.theme+xml"/>
  <Override PartName="/ppt/theme/theme128.xml" ContentType="application/vnd.openxmlformats-officedocument.theme+xml"/>
  <Override PartName="/ppt/theme/theme129.xml" ContentType="application/vnd.openxmlformats-officedocument.theme+xml"/>
  <Override PartName="/ppt/theme/theme130.xml" ContentType="application/vnd.openxmlformats-officedocument.theme+xml"/>
  <Override PartName="/ppt/theme/theme131.xml" ContentType="application/vnd.openxmlformats-officedocument.theme+xml"/>
  <Override PartName="/ppt/theme/theme132.xml" ContentType="application/vnd.openxmlformats-officedocument.theme+xml"/>
  <Override PartName="/ppt/theme/theme133.xml" ContentType="application/vnd.openxmlformats-officedocument.theme+xml"/>
  <Override PartName="/ppt/theme/theme134.xml" ContentType="application/vnd.openxmlformats-officedocument.theme+xml"/>
  <Override PartName="/ppt/theme/theme135.xml" ContentType="application/vnd.openxmlformats-officedocument.theme+xml"/>
  <Override PartName="/ppt/theme/theme136.xml" ContentType="application/vnd.openxmlformats-officedocument.theme+xml"/>
  <Override PartName="/ppt/theme/theme137.xml" ContentType="application/vnd.openxmlformats-officedocument.theme+xml"/>
  <Override PartName="/ppt/theme/theme138.xml" ContentType="application/vnd.openxmlformats-officedocument.theme+xml"/>
  <Override PartName="/ppt/theme/theme139.xml" ContentType="application/vnd.openxmlformats-officedocument.theme+xml"/>
  <Override PartName="/ppt/theme/theme140.xml" ContentType="application/vnd.openxmlformats-officedocument.theme+xml"/>
  <Override PartName="/ppt/theme/theme141.xml" ContentType="application/vnd.openxmlformats-officedocument.theme+xml"/>
  <Override PartName="/ppt/theme/theme142.xml" ContentType="application/vnd.openxmlformats-officedocument.theme+xml"/>
  <Override PartName="/ppt/theme/theme143.xml" ContentType="application/vnd.openxmlformats-officedocument.theme+xml"/>
  <Override PartName="/ppt/theme/theme144.xml" ContentType="application/vnd.openxmlformats-officedocument.theme+xml"/>
  <Override PartName="/ppt/theme/theme145.xml" ContentType="application/vnd.openxmlformats-officedocument.theme+xml"/>
  <Override PartName="/ppt/theme/theme146.xml" ContentType="application/vnd.openxmlformats-officedocument.theme+xml"/>
  <Override PartName="/ppt/theme/theme147.xml" ContentType="application/vnd.openxmlformats-officedocument.theme+xml"/>
  <Override PartName="/ppt/theme/theme148.xml" ContentType="application/vnd.openxmlformats-officedocument.theme+xml"/>
  <Override PartName="/ppt/theme/theme149.xml" ContentType="application/vnd.openxmlformats-officedocument.theme+xml"/>
  <Override PartName="/ppt/theme/theme150.xml" ContentType="application/vnd.openxmlformats-officedocument.theme+xml"/>
  <Override PartName="/ppt/theme/theme151.xml" ContentType="application/vnd.openxmlformats-officedocument.theme+xml"/>
  <Override PartName="/ppt/theme/theme152.xml" ContentType="application/vnd.openxmlformats-officedocument.theme+xml"/>
  <Override PartName="/ppt/theme/theme153.xml" ContentType="application/vnd.openxmlformats-officedocument.theme+xml"/>
  <Override PartName="/ppt/theme/theme154.xml" ContentType="application/vnd.openxmlformats-officedocument.theme+xml"/>
  <Override PartName="/ppt/theme/theme155.xml" ContentType="application/vnd.openxmlformats-officedocument.theme+xml"/>
  <Override PartName="/ppt/theme/theme156.xml" ContentType="application/vnd.openxmlformats-officedocument.theme+xml"/>
  <Override PartName="/ppt/theme/theme157.xml" ContentType="application/vnd.openxmlformats-officedocument.theme+xml"/>
  <Override PartName="/ppt/theme/theme158.xml" ContentType="application/vnd.openxmlformats-officedocument.theme+xml"/>
  <Override PartName="/ppt/theme/theme159.xml" ContentType="application/vnd.openxmlformats-officedocument.theme+xml"/>
  <Override PartName="/ppt/theme/theme160.xml" ContentType="application/vnd.openxmlformats-officedocument.theme+xml"/>
  <Override PartName="/ppt/theme/theme161.xml" ContentType="application/vnd.openxmlformats-officedocument.theme+xml"/>
  <Override PartName="/ppt/theme/theme162.xml" ContentType="application/vnd.openxmlformats-officedocument.theme+xml"/>
  <Override PartName="/ppt/theme/theme163.xml" ContentType="application/vnd.openxmlformats-officedocument.theme+xml"/>
  <Override PartName="/ppt/theme/theme164.xml" ContentType="application/vnd.openxmlformats-officedocument.theme+xml"/>
  <Override PartName="/ppt/theme/theme165.xml" ContentType="application/vnd.openxmlformats-officedocument.theme+xml"/>
  <Override PartName="/ppt/theme/theme166.xml" ContentType="application/vnd.openxmlformats-officedocument.theme+xml"/>
  <Override PartName="/ppt/theme/theme167.xml" ContentType="application/vnd.openxmlformats-officedocument.theme+xml"/>
  <Override PartName="/ppt/theme/theme168.xml" ContentType="application/vnd.openxmlformats-officedocument.theme+xml"/>
  <Override PartName="/ppt/theme/theme169.xml" ContentType="application/vnd.openxmlformats-officedocument.theme+xml"/>
  <Override PartName="/ppt/theme/theme170.xml" ContentType="application/vnd.openxmlformats-officedocument.theme+xml"/>
  <Override PartName="/ppt/theme/theme171.xml" ContentType="application/vnd.openxmlformats-officedocument.theme+xml"/>
  <Override PartName="/ppt/theme/theme172.xml" ContentType="application/vnd.openxmlformats-officedocument.theme+xml"/>
  <Override PartName="/ppt/theme/theme173.xml" ContentType="application/vnd.openxmlformats-officedocument.theme+xml"/>
  <Override PartName="/ppt/theme/theme174.xml" ContentType="application/vnd.openxmlformats-officedocument.theme+xml"/>
  <Override PartName="/ppt/theme/theme175.xml" ContentType="application/vnd.openxmlformats-officedocument.theme+xml"/>
  <Override PartName="/ppt/theme/theme176.xml" ContentType="application/vnd.openxmlformats-officedocument.theme+xml"/>
  <Override PartName="/ppt/theme/theme177.xml" ContentType="application/vnd.openxmlformats-officedocument.theme+xml"/>
  <Override PartName="/ppt/theme/theme178.xml" ContentType="application/vnd.openxmlformats-officedocument.theme+xml"/>
  <Override PartName="/ppt/theme/theme179.xml" ContentType="application/vnd.openxmlformats-officedocument.theme+xml"/>
  <Override PartName="/ppt/theme/theme180.xml" ContentType="application/vnd.openxmlformats-officedocument.theme+xml"/>
  <Override PartName="/ppt/theme/theme181.xml" ContentType="application/vnd.openxmlformats-officedocument.theme+xml"/>
  <Override PartName="/ppt/theme/theme182.xml" ContentType="application/vnd.openxmlformats-officedocument.theme+xml"/>
  <Override PartName="/ppt/theme/theme183.xml" ContentType="application/vnd.openxmlformats-officedocument.theme+xml"/>
  <Override PartName="/ppt/theme/theme184.xml" ContentType="application/vnd.openxmlformats-officedocument.theme+xml"/>
  <Override PartName="/ppt/theme/theme185.xml" ContentType="application/vnd.openxmlformats-officedocument.theme+xml"/>
  <Override PartName="/ppt/theme/theme186.xml" ContentType="application/vnd.openxmlformats-officedocument.theme+xml"/>
  <Override PartName="/ppt/theme/theme187.xml" ContentType="application/vnd.openxmlformats-officedocument.theme+xml"/>
  <Override PartName="/ppt/theme/theme188.xml" ContentType="application/vnd.openxmlformats-officedocument.theme+xml"/>
  <Override PartName="/ppt/theme/theme189.xml" ContentType="application/vnd.openxmlformats-officedocument.theme+xml"/>
  <Override PartName="/ppt/theme/theme190.xml" ContentType="application/vnd.openxmlformats-officedocument.theme+xml"/>
  <Override PartName="/ppt/theme/theme191.xml" ContentType="application/vnd.openxmlformats-officedocument.theme+xml"/>
  <Override PartName="/ppt/theme/theme192.xml" ContentType="application/vnd.openxmlformats-officedocument.theme+xml"/>
  <Override PartName="/ppt/theme/theme193.xml" ContentType="application/vnd.openxmlformats-officedocument.theme+xml"/>
  <Override PartName="/ppt/theme/theme194.xml" ContentType="application/vnd.openxmlformats-officedocument.theme+xml"/>
  <Override PartName="/ppt/theme/theme195.xml" ContentType="application/vnd.openxmlformats-officedocument.theme+xml"/>
  <Override PartName="/ppt/theme/theme196.xml" ContentType="application/vnd.openxmlformats-officedocument.theme+xml"/>
  <Override PartName="/ppt/theme/theme197.xml" ContentType="application/vnd.openxmlformats-officedocument.theme+xml"/>
  <Override PartName="/ppt/theme/theme198.xml" ContentType="application/vnd.openxmlformats-officedocument.theme+xml"/>
  <Override PartName="/ppt/theme/theme199.xml" ContentType="application/vnd.openxmlformats-officedocument.theme+xml"/>
  <Override PartName="/ppt/theme/theme200.xml" ContentType="application/vnd.openxmlformats-officedocument.theme+xml"/>
  <Override PartName="/ppt/theme/theme201.xml" ContentType="application/vnd.openxmlformats-officedocument.theme+xml"/>
  <Override PartName="/ppt/theme/theme202.xml" ContentType="application/vnd.openxmlformats-officedocument.theme+xml"/>
  <Override PartName="/ppt/theme/theme203.xml" ContentType="application/vnd.openxmlformats-officedocument.theme+xml"/>
  <Override PartName="/ppt/theme/theme204.xml" ContentType="application/vnd.openxmlformats-officedocument.theme+xml"/>
  <Override PartName="/ppt/theme/theme205.xml" ContentType="application/vnd.openxmlformats-officedocument.theme+xml"/>
  <Override PartName="/ppt/theme/theme206.xml" ContentType="application/vnd.openxmlformats-officedocument.theme+xml"/>
  <Override PartName="/ppt/theme/theme207.xml" ContentType="application/vnd.openxmlformats-officedocument.theme+xml"/>
  <Override PartName="/ppt/theme/theme208.xml" ContentType="application/vnd.openxmlformats-officedocument.theme+xml"/>
  <Override PartName="/ppt/theme/theme209.xml" ContentType="application/vnd.openxmlformats-officedocument.theme+xml"/>
  <Override PartName="/ppt/theme/theme210.xml" ContentType="application/vnd.openxmlformats-officedocument.theme+xml"/>
  <Override PartName="/ppt/theme/theme211.xml" ContentType="application/vnd.openxmlformats-officedocument.theme+xml"/>
  <Override PartName="/ppt/theme/theme212.xml" ContentType="application/vnd.openxmlformats-officedocument.theme+xml"/>
  <Override PartName="/ppt/theme/theme213.xml" ContentType="application/vnd.openxmlformats-officedocument.theme+xml"/>
  <Override PartName="/ppt/theme/theme214.xml" ContentType="application/vnd.openxmlformats-officedocument.theme+xml"/>
  <Override PartName="/ppt/theme/theme215.xml" ContentType="application/vnd.openxmlformats-officedocument.theme+xml"/>
  <Override PartName="/ppt/theme/theme216.xml" ContentType="application/vnd.openxmlformats-officedocument.theme+xml"/>
  <Override PartName="/ppt/theme/theme217.xml" ContentType="application/vnd.openxmlformats-officedocument.theme+xml"/>
  <Override PartName="/ppt/theme/theme218.xml" ContentType="application/vnd.openxmlformats-officedocument.theme+xml"/>
  <Override PartName="/ppt/theme/theme219.xml" ContentType="application/vnd.openxmlformats-officedocument.theme+xml"/>
  <Override PartName="/ppt/theme/theme220.xml" ContentType="application/vnd.openxmlformats-officedocument.theme+xml"/>
  <Override PartName="/ppt/theme/theme221.xml" ContentType="application/vnd.openxmlformats-officedocument.theme+xml"/>
  <Override PartName="/ppt/theme/theme222.xml" ContentType="application/vnd.openxmlformats-officedocument.theme+xml"/>
  <Override PartName="/ppt/theme/theme223.xml" ContentType="application/vnd.openxmlformats-officedocument.theme+xml"/>
  <Override PartName="/ppt/theme/theme224.xml" ContentType="application/vnd.openxmlformats-officedocument.theme+xml"/>
  <Override PartName="/ppt/theme/theme225.xml" ContentType="application/vnd.openxmlformats-officedocument.theme+xml"/>
  <Override PartName="/ppt/theme/theme226.xml" ContentType="application/vnd.openxmlformats-officedocument.theme+xml"/>
  <Override PartName="/ppt/theme/theme227.xml" ContentType="application/vnd.openxmlformats-officedocument.theme+xml"/>
  <Override PartName="/ppt/theme/theme228.xml" ContentType="application/vnd.openxmlformats-officedocument.theme+xml"/>
  <Override PartName="/ppt/theme/theme229.xml" ContentType="application/vnd.openxmlformats-officedocument.theme+xml"/>
  <Override PartName="/ppt/theme/theme230.xml" ContentType="application/vnd.openxmlformats-officedocument.theme+xml"/>
  <Override PartName="/ppt/theme/theme231.xml" ContentType="application/vnd.openxmlformats-officedocument.theme+xml"/>
  <Override PartName="/ppt/theme/theme232.xml" ContentType="application/vnd.openxmlformats-officedocument.theme+xml"/>
  <Override PartName="/ppt/theme/theme233.xml" ContentType="application/vnd.openxmlformats-officedocument.theme+xml"/>
  <Override PartName="/ppt/theme/theme234.xml" ContentType="application/vnd.openxmlformats-officedocument.theme+xml"/>
  <Override PartName="/ppt/theme/theme235.xml" ContentType="application/vnd.openxmlformats-officedocument.theme+xml"/>
  <Override PartName="/ppt/theme/theme236.xml" ContentType="application/vnd.openxmlformats-officedocument.theme+xml"/>
  <Override PartName="/ppt/theme/theme237.xml" ContentType="application/vnd.openxmlformats-officedocument.theme+xml"/>
  <Override PartName="/ppt/theme/theme238.xml" ContentType="application/vnd.openxmlformats-officedocument.theme+xml"/>
  <Override PartName="/ppt/theme/theme239.xml" ContentType="application/vnd.openxmlformats-officedocument.theme+xml"/>
  <Override PartName="/ppt/theme/theme240.xml" ContentType="application/vnd.openxmlformats-officedocument.theme+xml"/>
  <Override PartName="/ppt/theme/theme241.xml" ContentType="application/vnd.openxmlformats-officedocument.theme+xml"/>
  <Override PartName="/ppt/theme/theme242.xml" ContentType="application/vnd.openxmlformats-officedocument.theme+xml"/>
  <Override PartName="/ppt/theme/theme243.xml" ContentType="application/vnd.openxmlformats-officedocument.theme+xml"/>
  <Override PartName="/ppt/theme/theme244.xml" ContentType="application/vnd.openxmlformats-officedocument.theme+xml"/>
  <Override PartName="/ppt/theme/theme245.xml" ContentType="application/vnd.openxmlformats-officedocument.theme+xml"/>
  <Override PartName="/ppt/theme/theme246.xml" ContentType="application/vnd.openxmlformats-officedocument.theme+xml"/>
  <Override PartName="/ppt/theme/theme247.xml" ContentType="application/vnd.openxmlformats-officedocument.theme+xml"/>
  <Override PartName="/ppt/theme/theme248.xml" ContentType="application/vnd.openxmlformats-officedocument.theme+xml"/>
  <Override PartName="/ppt/theme/theme249.xml" ContentType="application/vnd.openxmlformats-officedocument.theme+xml"/>
  <Override PartName="/ppt/theme/theme250.xml" ContentType="application/vnd.openxmlformats-officedocument.theme+xml"/>
  <Override PartName="/ppt/theme/theme251.xml" ContentType="application/vnd.openxmlformats-officedocument.theme+xml"/>
  <Override PartName="/ppt/theme/theme252.xml" ContentType="application/vnd.openxmlformats-officedocument.theme+xml"/>
  <Override PartName="/ppt/theme/theme253.xml" ContentType="application/vnd.openxmlformats-officedocument.theme+xml"/>
  <Override PartName="/ppt/theme/theme254.xml" ContentType="application/vnd.openxmlformats-officedocument.theme+xml"/>
  <Override PartName="/ppt/theme/theme255.xml" ContentType="application/vnd.openxmlformats-officedocument.theme+xml"/>
  <Override PartName="/ppt/theme/theme256.xml" ContentType="application/vnd.openxmlformats-officedocument.theme+xml"/>
  <Override PartName="/ppt/theme/theme257.xml" ContentType="application/vnd.openxmlformats-officedocument.theme+xml"/>
  <Override PartName="/ppt/theme/theme258.xml" ContentType="application/vnd.openxmlformats-officedocument.theme+xml"/>
  <Override PartName="/ppt/theme/theme259.xml" ContentType="application/vnd.openxmlformats-officedocument.theme+xml"/>
  <Override PartName="/ppt/theme/theme260.xml" ContentType="application/vnd.openxmlformats-officedocument.theme+xml"/>
  <Override PartName="/ppt/theme/theme261.xml" ContentType="application/vnd.openxmlformats-officedocument.theme+xml"/>
  <Override PartName="/ppt/theme/theme262.xml" ContentType="application/vnd.openxmlformats-officedocument.theme+xml"/>
  <Override PartName="/ppt/theme/theme263.xml" ContentType="application/vnd.openxmlformats-officedocument.theme+xml"/>
  <Override PartName="/ppt/theme/theme264.xml" ContentType="application/vnd.openxmlformats-officedocument.theme+xml"/>
  <Override PartName="/ppt/theme/theme265.xml" ContentType="application/vnd.openxmlformats-officedocument.theme+xml"/>
  <Override PartName="/ppt/theme/theme266.xml" ContentType="application/vnd.openxmlformats-officedocument.theme+xml"/>
  <Override PartName="/ppt/theme/theme267.xml" ContentType="application/vnd.openxmlformats-officedocument.theme+xml"/>
  <Override PartName="/ppt/theme/theme268.xml" ContentType="application/vnd.openxmlformats-officedocument.theme+xml"/>
  <Override PartName="/ppt/theme/theme269.xml" ContentType="application/vnd.openxmlformats-officedocument.theme+xml"/>
  <Override PartName="/ppt/theme/theme270.xml" ContentType="application/vnd.openxmlformats-officedocument.theme+xml"/>
  <Override PartName="/ppt/theme/theme271.xml" ContentType="application/vnd.openxmlformats-officedocument.theme+xml"/>
  <Override PartName="/ppt/theme/theme272.xml" ContentType="application/vnd.openxmlformats-officedocument.theme+xml"/>
  <Override PartName="/ppt/theme/theme273.xml" ContentType="application/vnd.openxmlformats-officedocument.theme+xml"/>
  <Override PartName="/ppt/theme/theme274.xml" ContentType="application/vnd.openxmlformats-officedocument.theme+xml"/>
  <Override PartName="/ppt/theme/theme275.xml" ContentType="application/vnd.openxmlformats-officedocument.theme+xml"/>
  <Override PartName="/ppt/theme/theme276.xml" ContentType="application/vnd.openxmlformats-officedocument.theme+xml"/>
  <Override PartName="/ppt/theme/theme277.xml" ContentType="application/vnd.openxmlformats-officedocument.theme+xml"/>
  <Override PartName="/ppt/theme/theme278.xml" ContentType="application/vnd.openxmlformats-officedocument.theme+xml"/>
  <Override PartName="/ppt/theme/theme279.xml" ContentType="application/vnd.openxmlformats-officedocument.theme+xml"/>
  <Override PartName="/ppt/theme/theme280.xml" ContentType="application/vnd.openxmlformats-officedocument.theme+xml"/>
  <Override PartName="/ppt/theme/theme281.xml" ContentType="application/vnd.openxmlformats-officedocument.theme+xml"/>
  <Override PartName="/ppt/theme/theme282.xml" ContentType="application/vnd.openxmlformats-officedocument.theme+xml"/>
  <Override PartName="/ppt/theme/theme283.xml" ContentType="application/vnd.openxmlformats-officedocument.theme+xml"/>
  <Override PartName="/ppt/theme/theme284.xml" ContentType="application/vnd.openxmlformats-officedocument.theme+xml"/>
  <Override PartName="/ppt/theme/theme285.xml" ContentType="application/vnd.openxmlformats-officedocument.theme+xml"/>
  <Override PartName="/ppt/theme/theme286.xml" ContentType="application/vnd.openxmlformats-officedocument.theme+xml"/>
  <Override PartName="/ppt/theme/theme287.xml" ContentType="application/vnd.openxmlformats-officedocument.theme+xml"/>
  <Override PartName="/ppt/theme/theme288.xml" ContentType="application/vnd.openxmlformats-officedocument.theme+xml"/>
  <Override PartName="/ppt/theme/theme289.xml" ContentType="application/vnd.openxmlformats-officedocument.theme+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290.xml" ContentType="application/vnd.openxmlformats-officedocument.theme+xml"/>
  <Override PartName="/ppt/theme/theme291.xml" ContentType="application/vnd.openxmlformats-officedocument.theme+xml"/>
  <Override PartName="/ppt/theme/theme292.xml" ContentType="application/vnd.openxmlformats-officedocument.theme+xml"/>
  <Override PartName="/ppt/theme/theme293.xml" ContentType="application/vnd.openxmlformats-officedocument.theme+xml"/>
  <Override PartName="/ppt/theme/theme294.xml" ContentType="application/vnd.openxmlformats-officedocument.theme+xml"/>
  <Override PartName="/ppt/theme/theme29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2" r:id="rId4"/>
    <p:sldMasterId id="2147483655" r:id="rId5"/>
    <p:sldMasterId id="2147483656" r:id="rId6"/>
    <p:sldMasterId id="2147483657" r:id="rId7"/>
    <p:sldMasterId id="2147483658" r:id="rId8"/>
    <p:sldMasterId id="2147483659" r:id="rId9"/>
    <p:sldMasterId id="2147485853" r:id="rId10"/>
    <p:sldMasterId id="2147485862" r:id="rId11"/>
    <p:sldMasterId id="2147485864" r:id="rId12"/>
    <p:sldMasterId id="2147485866" r:id="rId13"/>
    <p:sldMasterId id="2147485870" r:id="rId14"/>
    <p:sldMasterId id="2147485872" r:id="rId15"/>
    <p:sldMasterId id="2147485895" r:id="rId16"/>
    <p:sldMasterId id="2147485897" r:id="rId17"/>
    <p:sldMasterId id="2147485899" r:id="rId18"/>
    <p:sldMasterId id="2147485901" r:id="rId19"/>
    <p:sldMasterId id="2147485903" r:id="rId20"/>
    <p:sldMasterId id="2147485905" r:id="rId21"/>
    <p:sldMasterId id="2147485907" r:id="rId22"/>
    <p:sldMasterId id="2147485909" r:id="rId23"/>
    <p:sldMasterId id="2147485910" r:id="rId24"/>
    <p:sldMasterId id="2147485914" r:id="rId25"/>
    <p:sldMasterId id="2147485916" r:id="rId26"/>
    <p:sldMasterId id="2147485918" r:id="rId27"/>
    <p:sldMasterId id="2147485922" r:id="rId28"/>
    <p:sldMasterId id="2147485924" r:id="rId29"/>
    <p:sldMasterId id="2147485926" r:id="rId30"/>
    <p:sldMasterId id="2147485928" r:id="rId31"/>
    <p:sldMasterId id="2147485930" r:id="rId32"/>
    <p:sldMasterId id="2147485932" r:id="rId33"/>
    <p:sldMasterId id="2147485934" r:id="rId34"/>
    <p:sldMasterId id="2147485935" r:id="rId35"/>
    <p:sldMasterId id="2147485937" r:id="rId36"/>
    <p:sldMasterId id="2147485939" r:id="rId37"/>
    <p:sldMasterId id="2147485941" r:id="rId38"/>
    <p:sldMasterId id="2147485943" r:id="rId39"/>
    <p:sldMasterId id="2147485945" r:id="rId40"/>
    <p:sldMasterId id="2147485949" r:id="rId41"/>
    <p:sldMasterId id="2147485952" r:id="rId42"/>
    <p:sldMasterId id="2147485954" r:id="rId43"/>
    <p:sldMasterId id="2147485956" r:id="rId44"/>
    <p:sldMasterId id="2147485958" r:id="rId45"/>
    <p:sldMasterId id="2147485960" r:id="rId46"/>
    <p:sldMasterId id="2147485962" r:id="rId47"/>
    <p:sldMasterId id="2147485964" r:id="rId48"/>
    <p:sldMasterId id="2147485968" r:id="rId49"/>
    <p:sldMasterId id="2147485970" r:id="rId50"/>
    <p:sldMasterId id="2147485973" r:id="rId51"/>
    <p:sldMasterId id="2147485976" r:id="rId52"/>
    <p:sldMasterId id="2147485978" r:id="rId53"/>
    <p:sldMasterId id="2147485980" r:id="rId54"/>
    <p:sldMasterId id="2147485982" r:id="rId55"/>
    <p:sldMasterId id="2147485984" r:id="rId56"/>
    <p:sldMasterId id="2147485986" r:id="rId57"/>
    <p:sldMasterId id="2147485988" r:id="rId58"/>
    <p:sldMasterId id="2147485990" r:id="rId59"/>
    <p:sldMasterId id="2147485992" r:id="rId60"/>
    <p:sldMasterId id="2147485994" r:id="rId61"/>
    <p:sldMasterId id="2147485997" r:id="rId62"/>
    <p:sldMasterId id="2147486000" r:id="rId63"/>
    <p:sldMasterId id="2147486002" r:id="rId64"/>
    <p:sldMasterId id="2147486004" r:id="rId65"/>
    <p:sldMasterId id="2147486031" r:id="rId66"/>
    <p:sldMasterId id="2147486033" r:id="rId67"/>
    <p:sldMasterId id="2147486035" r:id="rId68"/>
    <p:sldMasterId id="2147486037" r:id="rId69"/>
    <p:sldMasterId id="2147486039" r:id="rId70"/>
    <p:sldMasterId id="2147486041" r:id="rId71"/>
    <p:sldMasterId id="2147486043" r:id="rId72"/>
    <p:sldMasterId id="2147486044" r:id="rId73"/>
    <p:sldMasterId id="2147486046" r:id="rId74"/>
    <p:sldMasterId id="2147486049" r:id="rId75"/>
    <p:sldMasterId id="2147486053" r:id="rId76"/>
    <p:sldMasterId id="2147486055" r:id="rId77"/>
    <p:sldMasterId id="2147486057" r:id="rId78"/>
    <p:sldMasterId id="2147486059" r:id="rId79"/>
    <p:sldMasterId id="2147486061" r:id="rId80"/>
    <p:sldMasterId id="2147486063" r:id="rId81"/>
    <p:sldMasterId id="2147486065" r:id="rId82"/>
    <p:sldMasterId id="2147486067" r:id="rId83"/>
    <p:sldMasterId id="2147486069" r:id="rId84"/>
    <p:sldMasterId id="2147486071" r:id="rId85"/>
    <p:sldMasterId id="2147486073" r:id="rId86"/>
    <p:sldMasterId id="2147486076" r:id="rId87"/>
    <p:sldMasterId id="2147486081" r:id="rId88"/>
    <p:sldMasterId id="2147486083" r:id="rId89"/>
    <p:sldMasterId id="2147486085" r:id="rId90"/>
    <p:sldMasterId id="2147486087" r:id="rId91"/>
    <p:sldMasterId id="2147486088" r:id="rId92"/>
    <p:sldMasterId id="2147486092" r:id="rId93"/>
    <p:sldMasterId id="2147486094" r:id="rId94"/>
    <p:sldMasterId id="2147486096" r:id="rId95"/>
    <p:sldMasterId id="2147486098" r:id="rId96"/>
    <p:sldMasterId id="2147486100" r:id="rId97"/>
    <p:sldMasterId id="2147486102" r:id="rId98"/>
    <p:sldMasterId id="2147486104" r:id="rId99"/>
    <p:sldMasterId id="2147486108" r:id="rId100"/>
    <p:sldMasterId id="2147486110" r:id="rId101"/>
    <p:sldMasterId id="2147486112" r:id="rId102"/>
    <p:sldMasterId id="2147486117" r:id="rId103"/>
    <p:sldMasterId id="2147486121" r:id="rId104"/>
    <p:sldMasterId id="2147486122" r:id="rId105"/>
    <p:sldMasterId id="2147486128" r:id="rId106"/>
    <p:sldMasterId id="2147486130" r:id="rId107"/>
    <p:sldMasterId id="2147486132" r:id="rId108"/>
    <p:sldMasterId id="2147486134" r:id="rId109"/>
    <p:sldMasterId id="2147486137" r:id="rId110"/>
    <p:sldMasterId id="2147486139" r:id="rId111"/>
    <p:sldMasterId id="2147486141" r:id="rId112"/>
    <p:sldMasterId id="2147486143" r:id="rId113"/>
    <p:sldMasterId id="2147486145" r:id="rId114"/>
    <p:sldMasterId id="2147486147" r:id="rId115"/>
    <p:sldMasterId id="2147486149" r:id="rId116"/>
    <p:sldMasterId id="2147486151" r:id="rId117"/>
    <p:sldMasterId id="2147486152" r:id="rId118"/>
    <p:sldMasterId id="2147486154" r:id="rId119"/>
    <p:sldMasterId id="2147486156" r:id="rId120"/>
    <p:sldMasterId id="2147486158" r:id="rId121"/>
    <p:sldMasterId id="2147486160" r:id="rId122"/>
    <p:sldMasterId id="2147486162" r:id="rId123"/>
    <p:sldMasterId id="2147486163" r:id="rId124"/>
    <p:sldMasterId id="2147486165" r:id="rId125"/>
    <p:sldMasterId id="2147486167" r:id="rId126"/>
    <p:sldMasterId id="2147486169" r:id="rId127"/>
    <p:sldMasterId id="2147486171" r:id="rId128"/>
    <p:sldMasterId id="2147486173" r:id="rId129"/>
    <p:sldMasterId id="2147486175" r:id="rId130"/>
    <p:sldMasterId id="2147486179" r:id="rId131"/>
    <p:sldMasterId id="2147486181" r:id="rId132"/>
    <p:sldMasterId id="2147486184" r:id="rId133"/>
    <p:sldMasterId id="2147486187" r:id="rId134"/>
    <p:sldMasterId id="2147486189" r:id="rId135"/>
    <p:sldMasterId id="2147486191" r:id="rId136"/>
    <p:sldMasterId id="2147486193" r:id="rId137"/>
    <p:sldMasterId id="2147486195" r:id="rId138"/>
    <p:sldMasterId id="2147486197" r:id="rId139"/>
    <p:sldMasterId id="2147486199" r:id="rId140"/>
    <p:sldMasterId id="2147486203" r:id="rId141"/>
    <p:sldMasterId id="2147486206" r:id="rId142"/>
    <p:sldMasterId id="2147486210" r:id="rId143"/>
    <p:sldMasterId id="2147486212" r:id="rId144"/>
    <p:sldMasterId id="2147486214" r:id="rId145"/>
    <p:sldMasterId id="2147486216" r:id="rId146"/>
    <p:sldMasterId id="2147486218" r:id="rId147"/>
    <p:sldMasterId id="2147486220" r:id="rId148"/>
    <p:sldMasterId id="2147486222" r:id="rId149"/>
    <p:sldMasterId id="2147486226" r:id="rId150"/>
    <p:sldMasterId id="2147486228" r:id="rId151"/>
    <p:sldMasterId id="2147486233" r:id="rId152"/>
    <p:sldMasterId id="2147486235" r:id="rId153"/>
    <p:sldMasterId id="2147486237" r:id="rId154"/>
    <p:sldMasterId id="2147486239" r:id="rId155"/>
    <p:sldMasterId id="2147486241" r:id="rId156"/>
    <p:sldMasterId id="2147486243" r:id="rId157"/>
    <p:sldMasterId id="2147486245" r:id="rId158"/>
    <p:sldMasterId id="2147486247" r:id="rId159"/>
    <p:sldMasterId id="2147486251" r:id="rId160"/>
    <p:sldMasterId id="2147486254" r:id="rId161"/>
    <p:sldMasterId id="2147486256" r:id="rId162"/>
    <p:sldMasterId id="2147486260" r:id="rId163"/>
    <p:sldMasterId id="2147486264" r:id="rId164"/>
    <p:sldMasterId id="2147486266" r:id="rId165"/>
    <p:sldMasterId id="2147486269" r:id="rId166"/>
    <p:sldMasterId id="2147486270" r:id="rId167"/>
    <p:sldMasterId id="2147486272" r:id="rId168"/>
    <p:sldMasterId id="2147486274" r:id="rId169"/>
    <p:sldMasterId id="2147486276" r:id="rId170"/>
    <p:sldMasterId id="2147486278" r:id="rId171"/>
    <p:sldMasterId id="2147486282" r:id="rId172"/>
    <p:sldMasterId id="2147486286" r:id="rId173"/>
    <p:sldMasterId id="2147486288" r:id="rId174"/>
    <p:sldMasterId id="2147486291" r:id="rId175"/>
    <p:sldMasterId id="2147486295" r:id="rId176"/>
    <p:sldMasterId id="2147486297" r:id="rId177"/>
    <p:sldMasterId id="2147486299" r:id="rId178"/>
    <p:sldMasterId id="2147486301" r:id="rId179"/>
    <p:sldMasterId id="2147486303" r:id="rId180"/>
    <p:sldMasterId id="2147486305" r:id="rId181"/>
    <p:sldMasterId id="2147486309" r:id="rId182"/>
    <p:sldMasterId id="2147486311" r:id="rId183"/>
    <p:sldMasterId id="2147486313" r:id="rId184"/>
    <p:sldMasterId id="2147486315" r:id="rId185"/>
    <p:sldMasterId id="2147486317" r:id="rId186"/>
    <p:sldMasterId id="2147486320" r:id="rId187"/>
    <p:sldMasterId id="2147486325" r:id="rId188"/>
    <p:sldMasterId id="2147486327" r:id="rId189"/>
    <p:sldMasterId id="2147486329" r:id="rId190"/>
    <p:sldMasterId id="2147486331" r:id="rId191"/>
    <p:sldMasterId id="2147486333" r:id="rId192"/>
    <p:sldMasterId id="2147486335" r:id="rId193"/>
    <p:sldMasterId id="2147486339" r:id="rId194"/>
    <p:sldMasterId id="2147486341" r:id="rId195"/>
    <p:sldMasterId id="2147486343" r:id="rId196"/>
    <p:sldMasterId id="2147486345" r:id="rId197"/>
    <p:sldMasterId id="2147486347" r:id="rId198"/>
    <p:sldMasterId id="2147486349" r:id="rId199"/>
    <p:sldMasterId id="2147486351" r:id="rId200"/>
    <p:sldMasterId id="2147486353" r:id="rId201"/>
    <p:sldMasterId id="2147486355" r:id="rId202"/>
    <p:sldMasterId id="2147486357" r:id="rId203"/>
    <p:sldMasterId id="2147486359" r:id="rId204"/>
    <p:sldMasterId id="2147486360" r:id="rId205"/>
    <p:sldMasterId id="2147486362" r:id="rId206"/>
    <p:sldMasterId id="2147486364" r:id="rId207"/>
    <p:sldMasterId id="2147486366" r:id="rId208"/>
    <p:sldMasterId id="2147486368" r:id="rId209"/>
    <p:sldMasterId id="2147486370" r:id="rId210"/>
    <p:sldMasterId id="2147486372" r:id="rId211"/>
    <p:sldMasterId id="2147486376" r:id="rId212"/>
    <p:sldMasterId id="2147486379" r:id="rId213"/>
    <p:sldMasterId id="2147486385" r:id="rId214"/>
    <p:sldMasterId id="2147486389" r:id="rId215"/>
    <p:sldMasterId id="2147486392" r:id="rId216"/>
    <p:sldMasterId id="2147486428" r:id="rId217"/>
    <p:sldMasterId id="2147486430" r:id="rId218"/>
    <p:sldMasterId id="2147486432" r:id="rId219"/>
    <p:sldMasterId id="2147486434" r:id="rId220"/>
    <p:sldMasterId id="2147486436" r:id="rId221"/>
    <p:sldMasterId id="2147486438" r:id="rId222"/>
    <p:sldMasterId id="2147486441" r:id="rId223"/>
    <p:sldMasterId id="2147486443" r:id="rId224"/>
    <p:sldMasterId id="2147486445" r:id="rId225"/>
    <p:sldMasterId id="2147486448" r:id="rId226"/>
    <p:sldMasterId id="2147486451" r:id="rId227"/>
    <p:sldMasterId id="2147486489" r:id="rId228"/>
    <p:sldMasterId id="2147486493" r:id="rId229"/>
    <p:sldMasterId id="2147486495" r:id="rId230"/>
    <p:sldMasterId id="2147486498" r:id="rId231"/>
    <p:sldMasterId id="2147486500" r:id="rId232"/>
    <p:sldMasterId id="2147486502" r:id="rId233"/>
    <p:sldMasterId id="2147486504" r:id="rId234"/>
    <p:sldMasterId id="2147486506" r:id="rId235"/>
    <p:sldMasterId id="2147486509" r:id="rId236"/>
    <p:sldMasterId id="2147486513" r:id="rId237"/>
    <p:sldMasterId id="2147486515" r:id="rId238"/>
    <p:sldMasterId id="2147486553" r:id="rId239"/>
    <p:sldMasterId id="2147486556" r:id="rId240"/>
    <p:sldMasterId id="2147486559" r:id="rId241"/>
    <p:sldMasterId id="2147486561" r:id="rId242"/>
    <p:sldMasterId id="2147486563" r:id="rId243"/>
    <p:sldMasterId id="2147486565" r:id="rId244"/>
    <p:sldMasterId id="2147486567" r:id="rId245"/>
    <p:sldMasterId id="2147486569" r:id="rId246"/>
    <p:sldMasterId id="2147486570" r:id="rId247"/>
    <p:sldMasterId id="2147486572" r:id="rId248"/>
    <p:sldMasterId id="2147486574" r:id="rId249"/>
    <p:sldMasterId id="2147486576" r:id="rId250"/>
    <p:sldMasterId id="2147486578" r:id="rId251"/>
    <p:sldMasterId id="2147486583" r:id="rId252"/>
    <p:sldMasterId id="2147486585" r:id="rId253"/>
    <p:sldMasterId id="2147486588" r:id="rId254"/>
    <p:sldMasterId id="2147486624" r:id="rId255"/>
    <p:sldMasterId id="2147486626" r:id="rId256"/>
    <p:sldMasterId id="2147486628" r:id="rId257"/>
    <p:sldMasterId id="2147486630" r:id="rId258"/>
    <p:sldMasterId id="2147486632" r:id="rId259"/>
    <p:sldMasterId id="2147486634" r:id="rId260"/>
    <p:sldMasterId id="2147486636" r:id="rId261"/>
    <p:sldMasterId id="2147486638" r:id="rId262"/>
    <p:sldMasterId id="2147486642" r:id="rId263"/>
    <p:sldMasterId id="2147486644" r:id="rId264"/>
    <p:sldMasterId id="2147486682" r:id="rId265"/>
    <p:sldMasterId id="2147486684" r:id="rId266"/>
    <p:sldMasterId id="2147486686" r:id="rId267"/>
    <p:sldMasterId id="2147486688" r:id="rId268"/>
    <p:sldMasterId id="2147486690" r:id="rId269"/>
    <p:sldMasterId id="2147486693" r:id="rId270"/>
    <p:sldMasterId id="2147486732" r:id="rId271"/>
    <p:sldMasterId id="2147486734" r:id="rId272"/>
    <p:sldMasterId id="2147486736" r:id="rId273"/>
    <p:sldMasterId id="2147486738" r:id="rId274"/>
    <p:sldMasterId id="2147486740" r:id="rId275"/>
    <p:sldMasterId id="2147486743" r:id="rId276"/>
    <p:sldMasterId id="2147486782" r:id="rId277"/>
    <p:sldMasterId id="2147486784" r:id="rId278"/>
    <p:sldMasterId id="2147486786" r:id="rId279"/>
    <p:sldMasterId id="2147486788" r:id="rId280"/>
    <p:sldMasterId id="2147486790" r:id="rId281"/>
    <p:sldMasterId id="2147486837" r:id="rId282"/>
    <p:sldMasterId id="2147486844" r:id="rId283"/>
    <p:sldMasterId id="2147486848" r:id="rId284"/>
    <p:sldMasterId id="2147486850" r:id="rId285"/>
    <p:sldMasterId id="2147486858" r:id="rId286"/>
    <p:sldMasterId id="2147486869" r:id="rId287"/>
    <p:sldMasterId id="2147486871" r:id="rId288"/>
    <p:sldMasterId id="2147486882" r:id="rId289"/>
    <p:sldMasterId id="2147486883" r:id="rId290"/>
    <p:sldMasterId id="2147486893" r:id="rId291"/>
    <p:sldMasterId id="2147486895" r:id="rId292"/>
    <p:sldMasterId id="2147486897" r:id="rId293"/>
    <p:sldMasterId id="2147486906" r:id="rId294"/>
    <p:sldMasterId id="2147486917" r:id="rId295"/>
    <p:sldMasterId id="2147486923" r:id="rId296"/>
  </p:sldMasterIdLst>
  <p:notesMasterIdLst>
    <p:notesMasterId r:id="rId319"/>
  </p:notesMasterIdLst>
  <p:handoutMasterIdLst>
    <p:handoutMasterId r:id="rId320"/>
  </p:handoutMasterIdLst>
  <p:sldIdLst>
    <p:sldId id="1628" r:id="rId297"/>
    <p:sldId id="494" r:id="rId298"/>
    <p:sldId id="829" r:id="rId299"/>
    <p:sldId id="1013" r:id="rId300"/>
    <p:sldId id="1644" r:id="rId301"/>
    <p:sldId id="1645" r:id="rId302"/>
    <p:sldId id="1646" r:id="rId303"/>
    <p:sldId id="1647" r:id="rId304"/>
    <p:sldId id="1648" r:id="rId305"/>
    <p:sldId id="1649" r:id="rId306"/>
    <p:sldId id="1650" r:id="rId307"/>
    <p:sldId id="536" r:id="rId308"/>
    <p:sldId id="515" r:id="rId309"/>
    <p:sldId id="1639" r:id="rId310"/>
    <p:sldId id="1640" r:id="rId311"/>
    <p:sldId id="1641" r:id="rId312"/>
    <p:sldId id="1642" r:id="rId313"/>
    <p:sldId id="1643" r:id="rId314"/>
    <p:sldId id="1625" r:id="rId315"/>
    <p:sldId id="1629" r:id="rId316"/>
    <p:sldId id="1652" r:id="rId317"/>
    <p:sldId id="1651" r:id="rId318"/>
  </p:sldIdLst>
  <p:sldSz cx="9144000" cy="6858000" type="screen4x3"/>
  <p:notesSz cx="6430963" cy="9813925"/>
  <p:embeddedFontLst>
    <p:embeddedFont>
      <p:font typeface="EYInterstate" panose="02000503020000020004" pitchFamily="2" charset="0"/>
      <p:regular r:id="rId321"/>
      <p:bold r:id="rId322"/>
      <p:italic r:id="rId323"/>
    </p:embeddedFont>
    <p:embeddedFont>
      <p:font typeface="EYInterstate Light" panose="02000506000000020004" pitchFamily="2" charset="0"/>
      <p:regular r:id="rId324"/>
      <p:bold r:id="rId325"/>
      <p:italic r:id="rId326"/>
      <p:boldItalic r:id="rId327"/>
    </p:embeddedFont>
    <p:embeddedFont>
      <p:font typeface="Arial Narrow" panose="020B0606020202030204" pitchFamily="34" charset="0"/>
      <p:regular r:id="rId328"/>
      <p:bold r:id="rId329"/>
      <p:italic r:id="rId330"/>
      <p:boldItalic r:id="rId331"/>
    </p:embeddedFont>
    <p:embeddedFont>
      <p:font typeface="Calibri" panose="020F0502020204030204" pitchFamily="34" charset="0"/>
      <p:regular r:id="rId332"/>
      <p:bold r:id="rId333"/>
      <p:italic r:id="rId334"/>
      <p:boldItalic r:id="rId335"/>
    </p:embeddedFont>
  </p:embeddedFontLst>
  <p:defaultTextStyle>
    <a:defPPr>
      <a:defRPr lang="en-US"/>
    </a:defPPr>
    <a:lvl1pPr algn="ctr" rtl="0" fontAlgn="base">
      <a:spcBef>
        <a:spcPct val="0"/>
      </a:spcBef>
      <a:spcAft>
        <a:spcPct val="0"/>
      </a:spcAft>
      <a:defRPr kern="1200">
        <a:solidFill>
          <a:schemeClr val="tx1"/>
        </a:solidFill>
        <a:latin typeface="Arial" charset="0"/>
        <a:ea typeface="+mn-ea"/>
        <a:cs typeface="+mn-cs"/>
      </a:defRPr>
    </a:lvl1pPr>
    <a:lvl2pPr marL="457200" algn="ctr" rtl="0" fontAlgn="base">
      <a:spcBef>
        <a:spcPct val="0"/>
      </a:spcBef>
      <a:spcAft>
        <a:spcPct val="0"/>
      </a:spcAft>
      <a:defRPr kern="1200">
        <a:solidFill>
          <a:schemeClr val="tx1"/>
        </a:solidFill>
        <a:latin typeface="Arial" charset="0"/>
        <a:ea typeface="+mn-ea"/>
        <a:cs typeface="+mn-cs"/>
      </a:defRPr>
    </a:lvl2pPr>
    <a:lvl3pPr marL="914400" algn="ctr" rtl="0" fontAlgn="base">
      <a:spcBef>
        <a:spcPct val="0"/>
      </a:spcBef>
      <a:spcAft>
        <a:spcPct val="0"/>
      </a:spcAft>
      <a:defRPr kern="1200">
        <a:solidFill>
          <a:schemeClr val="tx1"/>
        </a:solidFill>
        <a:latin typeface="Arial" charset="0"/>
        <a:ea typeface="+mn-ea"/>
        <a:cs typeface="+mn-cs"/>
      </a:defRPr>
    </a:lvl3pPr>
    <a:lvl4pPr marL="1371600" algn="ctr" rtl="0" fontAlgn="base">
      <a:spcBef>
        <a:spcPct val="0"/>
      </a:spcBef>
      <a:spcAft>
        <a:spcPct val="0"/>
      </a:spcAft>
      <a:defRPr kern="1200">
        <a:solidFill>
          <a:schemeClr val="tx1"/>
        </a:solidFill>
        <a:latin typeface="Arial" charset="0"/>
        <a:ea typeface="+mn-ea"/>
        <a:cs typeface="+mn-cs"/>
      </a:defRPr>
    </a:lvl4pPr>
    <a:lvl5pPr marL="1828800" algn="ctr"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Pete Skelly" initials="PS" lastIdx="1" clrIdx="0"/>
  <p:cmAuthor id="1" name="Wale Agbaje" initials="WA"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4B4B4"/>
    <a:srgbClr val="000000"/>
    <a:srgbClr val="009900"/>
    <a:srgbClr val="F04C3E"/>
    <a:srgbClr val="808080"/>
    <a:srgbClr val="11FF7D"/>
    <a:srgbClr val="008000"/>
    <a:srgbClr val="339966"/>
    <a:srgbClr val="006600"/>
    <a:srgbClr val="FAE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421" autoAdjust="0"/>
    <p:restoredTop sz="95845" autoAdjust="0"/>
  </p:normalViewPr>
  <p:slideViewPr>
    <p:cSldViewPr snapToObjects="1">
      <p:cViewPr>
        <p:scale>
          <a:sx n="90" d="100"/>
          <a:sy n="90" d="100"/>
        </p:scale>
        <p:origin x="-864"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Objects="1">
      <p:cViewPr>
        <p:scale>
          <a:sx n="75" d="100"/>
          <a:sy n="75" d="100"/>
        </p:scale>
        <p:origin x="-648" y="954"/>
      </p:cViewPr>
      <p:guideLst>
        <p:guide orient="horz" pos="3093"/>
        <p:guide pos="2026"/>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Master" Target="slideMasters/slideMaster114.xml"/><Relationship Id="rId299" Type="http://schemas.openxmlformats.org/officeDocument/2006/relationships/slide" Target="slides/slide3.xml"/><Relationship Id="rId303" Type="http://schemas.openxmlformats.org/officeDocument/2006/relationships/slide" Target="slides/slide7.xml"/><Relationship Id="rId21" Type="http://schemas.openxmlformats.org/officeDocument/2006/relationships/slideMaster" Target="slideMasters/slideMaster18.xml"/><Relationship Id="rId42" Type="http://schemas.openxmlformats.org/officeDocument/2006/relationships/slideMaster" Target="slideMasters/slideMaster39.xml"/><Relationship Id="rId63" Type="http://schemas.openxmlformats.org/officeDocument/2006/relationships/slideMaster" Target="slideMasters/slideMaster60.xml"/><Relationship Id="rId84" Type="http://schemas.openxmlformats.org/officeDocument/2006/relationships/slideMaster" Target="slideMasters/slideMaster81.xml"/><Relationship Id="rId138" Type="http://schemas.openxmlformats.org/officeDocument/2006/relationships/slideMaster" Target="slideMasters/slideMaster135.xml"/><Relationship Id="rId159" Type="http://schemas.openxmlformats.org/officeDocument/2006/relationships/slideMaster" Target="slideMasters/slideMaster156.xml"/><Relationship Id="rId324" Type="http://schemas.openxmlformats.org/officeDocument/2006/relationships/font" Target="fonts/font4.fntdata"/><Relationship Id="rId170" Type="http://schemas.openxmlformats.org/officeDocument/2006/relationships/slideMaster" Target="slideMasters/slideMaster167.xml"/><Relationship Id="rId191" Type="http://schemas.openxmlformats.org/officeDocument/2006/relationships/slideMaster" Target="slideMasters/slideMaster188.xml"/><Relationship Id="rId205" Type="http://schemas.openxmlformats.org/officeDocument/2006/relationships/slideMaster" Target="slideMasters/slideMaster202.xml"/><Relationship Id="rId226" Type="http://schemas.openxmlformats.org/officeDocument/2006/relationships/slideMaster" Target="slideMasters/slideMaster223.xml"/><Relationship Id="rId247" Type="http://schemas.openxmlformats.org/officeDocument/2006/relationships/slideMaster" Target="slideMasters/slideMaster244.xml"/><Relationship Id="rId107" Type="http://schemas.openxmlformats.org/officeDocument/2006/relationships/slideMaster" Target="slideMasters/slideMaster104.xml"/><Relationship Id="rId268" Type="http://schemas.openxmlformats.org/officeDocument/2006/relationships/slideMaster" Target="slideMasters/slideMaster265.xml"/><Relationship Id="rId289" Type="http://schemas.openxmlformats.org/officeDocument/2006/relationships/slideMaster" Target="slideMasters/slideMaster286.xml"/><Relationship Id="rId11" Type="http://schemas.openxmlformats.org/officeDocument/2006/relationships/slideMaster" Target="slideMasters/slideMaster8.xml"/><Relationship Id="rId32" Type="http://schemas.openxmlformats.org/officeDocument/2006/relationships/slideMaster" Target="slideMasters/slideMaster29.xml"/><Relationship Id="rId53" Type="http://schemas.openxmlformats.org/officeDocument/2006/relationships/slideMaster" Target="slideMasters/slideMaster50.xml"/><Relationship Id="rId74" Type="http://schemas.openxmlformats.org/officeDocument/2006/relationships/slideMaster" Target="slideMasters/slideMaster71.xml"/><Relationship Id="rId128" Type="http://schemas.openxmlformats.org/officeDocument/2006/relationships/slideMaster" Target="slideMasters/slideMaster125.xml"/><Relationship Id="rId149" Type="http://schemas.openxmlformats.org/officeDocument/2006/relationships/slideMaster" Target="slideMasters/slideMaster146.xml"/><Relationship Id="rId314" Type="http://schemas.openxmlformats.org/officeDocument/2006/relationships/slide" Target="slides/slide18.xml"/><Relationship Id="rId335" Type="http://schemas.openxmlformats.org/officeDocument/2006/relationships/font" Target="fonts/font15.fntdata"/><Relationship Id="rId5" Type="http://schemas.openxmlformats.org/officeDocument/2006/relationships/slideMaster" Target="slideMasters/slideMaster2.xml"/><Relationship Id="rId95" Type="http://schemas.openxmlformats.org/officeDocument/2006/relationships/slideMaster" Target="slideMasters/slideMaster92.xml"/><Relationship Id="rId160" Type="http://schemas.openxmlformats.org/officeDocument/2006/relationships/slideMaster" Target="slideMasters/slideMaster157.xml"/><Relationship Id="rId181" Type="http://schemas.openxmlformats.org/officeDocument/2006/relationships/slideMaster" Target="slideMasters/slideMaster178.xml"/><Relationship Id="rId216" Type="http://schemas.openxmlformats.org/officeDocument/2006/relationships/slideMaster" Target="slideMasters/slideMaster213.xml"/><Relationship Id="rId237" Type="http://schemas.openxmlformats.org/officeDocument/2006/relationships/slideMaster" Target="slideMasters/slideMaster234.xml"/><Relationship Id="rId258" Type="http://schemas.openxmlformats.org/officeDocument/2006/relationships/slideMaster" Target="slideMasters/slideMaster255.xml"/><Relationship Id="rId279" Type="http://schemas.openxmlformats.org/officeDocument/2006/relationships/slideMaster" Target="slideMasters/slideMaster276.xml"/><Relationship Id="rId22" Type="http://schemas.openxmlformats.org/officeDocument/2006/relationships/slideMaster" Target="slideMasters/slideMaster19.xml"/><Relationship Id="rId43" Type="http://schemas.openxmlformats.org/officeDocument/2006/relationships/slideMaster" Target="slideMasters/slideMaster40.xml"/><Relationship Id="rId64" Type="http://schemas.openxmlformats.org/officeDocument/2006/relationships/slideMaster" Target="slideMasters/slideMaster61.xml"/><Relationship Id="rId118" Type="http://schemas.openxmlformats.org/officeDocument/2006/relationships/slideMaster" Target="slideMasters/slideMaster115.xml"/><Relationship Id="rId139" Type="http://schemas.openxmlformats.org/officeDocument/2006/relationships/slideMaster" Target="slideMasters/slideMaster136.xml"/><Relationship Id="rId290" Type="http://schemas.openxmlformats.org/officeDocument/2006/relationships/slideMaster" Target="slideMasters/slideMaster287.xml"/><Relationship Id="rId304" Type="http://schemas.openxmlformats.org/officeDocument/2006/relationships/slide" Target="slides/slide8.xml"/><Relationship Id="rId325" Type="http://schemas.openxmlformats.org/officeDocument/2006/relationships/font" Target="fonts/font5.fntdata"/><Relationship Id="rId85" Type="http://schemas.openxmlformats.org/officeDocument/2006/relationships/slideMaster" Target="slideMasters/slideMaster82.xml"/><Relationship Id="rId150" Type="http://schemas.openxmlformats.org/officeDocument/2006/relationships/slideMaster" Target="slideMasters/slideMaster147.xml"/><Relationship Id="rId171" Type="http://schemas.openxmlformats.org/officeDocument/2006/relationships/slideMaster" Target="slideMasters/slideMaster168.xml"/><Relationship Id="rId192" Type="http://schemas.openxmlformats.org/officeDocument/2006/relationships/slideMaster" Target="slideMasters/slideMaster189.xml"/><Relationship Id="rId206" Type="http://schemas.openxmlformats.org/officeDocument/2006/relationships/slideMaster" Target="slideMasters/slideMaster203.xml"/><Relationship Id="rId227" Type="http://schemas.openxmlformats.org/officeDocument/2006/relationships/slideMaster" Target="slideMasters/slideMaster224.xml"/><Relationship Id="rId248" Type="http://schemas.openxmlformats.org/officeDocument/2006/relationships/slideMaster" Target="slideMasters/slideMaster245.xml"/><Relationship Id="rId269" Type="http://schemas.openxmlformats.org/officeDocument/2006/relationships/slideMaster" Target="slideMasters/slideMaster266.xml"/><Relationship Id="rId12" Type="http://schemas.openxmlformats.org/officeDocument/2006/relationships/slideMaster" Target="slideMasters/slideMaster9.xml"/><Relationship Id="rId33" Type="http://schemas.openxmlformats.org/officeDocument/2006/relationships/slideMaster" Target="slideMasters/slideMaster30.xml"/><Relationship Id="rId108" Type="http://schemas.openxmlformats.org/officeDocument/2006/relationships/slideMaster" Target="slideMasters/slideMaster105.xml"/><Relationship Id="rId129" Type="http://schemas.openxmlformats.org/officeDocument/2006/relationships/slideMaster" Target="slideMasters/slideMaster126.xml"/><Relationship Id="rId280" Type="http://schemas.openxmlformats.org/officeDocument/2006/relationships/slideMaster" Target="slideMasters/slideMaster277.xml"/><Relationship Id="rId315" Type="http://schemas.openxmlformats.org/officeDocument/2006/relationships/slide" Target="slides/slide19.xml"/><Relationship Id="rId336" Type="http://schemas.openxmlformats.org/officeDocument/2006/relationships/commentAuthors" Target="commentAuthors.xml"/><Relationship Id="rId54" Type="http://schemas.openxmlformats.org/officeDocument/2006/relationships/slideMaster" Target="slideMasters/slideMaster51.xml"/><Relationship Id="rId75" Type="http://schemas.openxmlformats.org/officeDocument/2006/relationships/slideMaster" Target="slideMasters/slideMaster72.xml"/><Relationship Id="rId96" Type="http://schemas.openxmlformats.org/officeDocument/2006/relationships/slideMaster" Target="slideMasters/slideMaster93.xml"/><Relationship Id="rId140" Type="http://schemas.openxmlformats.org/officeDocument/2006/relationships/slideMaster" Target="slideMasters/slideMaster137.xml"/><Relationship Id="rId161" Type="http://schemas.openxmlformats.org/officeDocument/2006/relationships/slideMaster" Target="slideMasters/slideMaster158.xml"/><Relationship Id="rId182" Type="http://schemas.openxmlformats.org/officeDocument/2006/relationships/slideMaster" Target="slideMasters/slideMaster179.xml"/><Relationship Id="rId217" Type="http://schemas.openxmlformats.org/officeDocument/2006/relationships/slideMaster" Target="slideMasters/slideMaster214.xml"/><Relationship Id="rId6" Type="http://schemas.openxmlformats.org/officeDocument/2006/relationships/slideMaster" Target="slideMasters/slideMaster3.xml"/><Relationship Id="rId238" Type="http://schemas.openxmlformats.org/officeDocument/2006/relationships/slideMaster" Target="slideMasters/slideMaster235.xml"/><Relationship Id="rId259" Type="http://schemas.openxmlformats.org/officeDocument/2006/relationships/slideMaster" Target="slideMasters/slideMaster256.xml"/><Relationship Id="rId23" Type="http://schemas.openxmlformats.org/officeDocument/2006/relationships/slideMaster" Target="slideMasters/slideMaster20.xml"/><Relationship Id="rId119" Type="http://schemas.openxmlformats.org/officeDocument/2006/relationships/slideMaster" Target="slideMasters/slideMaster116.xml"/><Relationship Id="rId270" Type="http://schemas.openxmlformats.org/officeDocument/2006/relationships/slideMaster" Target="slideMasters/slideMaster267.xml"/><Relationship Id="rId291" Type="http://schemas.openxmlformats.org/officeDocument/2006/relationships/slideMaster" Target="slideMasters/slideMaster288.xml"/><Relationship Id="rId305" Type="http://schemas.openxmlformats.org/officeDocument/2006/relationships/slide" Target="slides/slide9.xml"/><Relationship Id="rId326" Type="http://schemas.openxmlformats.org/officeDocument/2006/relationships/font" Target="fonts/font6.fntdata"/><Relationship Id="rId44" Type="http://schemas.openxmlformats.org/officeDocument/2006/relationships/slideMaster" Target="slideMasters/slideMaster41.xml"/><Relationship Id="rId65" Type="http://schemas.openxmlformats.org/officeDocument/2006/relationships/slideMaster" Target="slideMasters/slideMaster62.xml"/><Relationship Id="rId86" Type="http://schemas.openxmlformats.org/officeDocument/2006/relationships/slideMaster" Target="slideMasters/slideMaster83.xml"/><Relationship Id="rId130" Type="http://schemas.openxmlformats.org/officeDocument/2006/relationships/slideMaster" Target="slideMasters/slideMaster127.xml"/><Relationship Id="rId151" Type="http://schemas.openxmlformats.org/officeDocument/2006/relationships/slideMaster" Target="slideMasters/slideMaster148.xml"/><Relationship Id="rId172" Type="http://schemas.openxmlformats.org/officeDocument/2006/relationships/slideMaster" Target="slideMasters/slideMaster169.xml"/><Relationship Id="rId193" Type="http://schemas.openxmlformats.org/officeDocument/2006/relationships/slideMaster" Target="slideMasters/slideMaster190.xml"/><Relationship Id="rId207" Type="http://schemas.openxmlformats.org/officeDocument/2006/relationships/slideMaster" Target="slideMasters/slideMaster204.xml"/><Relationship Id="rId228" Type="http://schemas.openxmlformats.org/officeDocument/2006/relationships/slideMaster" Target="slideMasters/slideMaster225.xml"/><Relationship Id="rId249" Type="http://schemas.openxmlformats.org/officeDocument/2006/relationships/slideMaster" Target="slideMasters/slideMaster246.xml"/><Relationship Id="rId13" Type="http://schemas.openxmlformats.org/officeDocument/2006/relationships/slideMaster" Target="slideMasters/slideMaster10.xml"/><Relationship Id="rId109" Type="http://schemas.openxmlformats.org/officeDocument/2006/relationships/slideMaster" Target="slideMasters/slideMaster106.xml"/><Relationship Id="rId260" Type="http://schemas.openxmlformats.org/officeDocument/2006/relationships/slideMaster" Target="slideMasters/slideMaster257.xml"/><Relationship Id="rId281" Type="http://schemas.openxmlformats.org/officeDocument/2006/relationships/slideMaster" Target="slideMasters/slideMaster278.xml"/><Relationship Id="rId316" Type="http://schemas.openxmlformats.org/officeDocument/2006/relationships/slide" Target="slides/slide20.xml"/><Relationship Id="rId337" Type="http://schemas.openxmlformats.org/officeDocument/2006/relationships/presProps" Target="presProps.xml"/><Relationship Id="rId34" Type="http://schemas.openxmlformats.org/officeDocument/2006/relationships/slideMaster" Target="slideMasters/slideMaster31.xml"/><Relationship Id="rId55" Type="http://schemas.openxmlformats.org/officeDocument/2006/relationships/slideMaster" Target="slideMasters/slideMaster52.xml"/><Relationship Id="rId76" Type="http://schemas.openxmlformats.org/officeDocument/2006/relationships/slideMaster" Target="slideMasters/slideMaster73.xml"/><Relationship Id="rId97" Type="http://schemas.openxmlformats.org/officeDocument/2006/relationships/slideMaster" Target="slideMasters/slideMaster94.xml"/><Relationship Id="rId120" Type="http://schemas.openxmlformats.org/officeDocument/2006/relationships/slideMaster" Target="slideMasters/slideMaster117.xml"/><Relationship Id="rId141" Type="http://schemas.openxmlformats.org/officeDocument/2006/relationships/slideMaster" Target="slideMasters/slideMaster138.xml"/><Relationship Id="rId7" Type="http://schemas.openxmlformats.org/officeDocument/2006/relationships/slideMaster" Target="slideMasters/slideMaster4.xml"/><Relationship Id="rId162" Type="http://schemas.openxmlformats.org/officeDocument/2006/relationships/slideMaster" Target="slideMasters/slideMaster159.xml"/><Relationship Id="rId183" Type="http://schemas.openxmlformats.org/officeDocument/2006/relationships/slideMaster" Target="slideMasters/slideMaster180.xml"/><Relationship Id="rId218" Type="http://schemas.openxmlformats.org/officeDocument/2006/relationships/slideMaster" Target="slideMasters/slideMaster215.xml"/><Relationship Id="rId239" Type="http://schemas.openxmlformats.org/officeDocument/2006/relationships/slideMaster" Target="slideMasters/slideMaster236.xml"/><Relationship Id="rId250" Type="http://schemas.openxmlformats.org/officeDocument/2006/relationships/slideMaster" Target="slideMasters/slideMaster247.xml"/><Relationship Id="rId271" Type="http://schemas.openxmlformats.org/officeDocument/2006/relationships/slideMaster" Target="slideMasters/slideMaster268.xml"/><Relationship Id="rId292" Type="http://schemas.openxmlformats.org/officeDocument/2006/relationships/slideMaster" Target="slideMasters/slideMaster289.xml"/><Relationship Id="rId306" Type="http://schemas.openxmlformats.org/officeDocument/2006/relationships/slide" Target="slides/slide10.xml"/><Relationship Id="rId24" Type="http://schemas.openxmlformats.org/officeDocument/2006/relationships/slideMaster" Target="slideMasters/slideMaster21.xml"/><Relationship Id="rId45" Type="http://schemas.openxmlformats.org/officeDocument/2006/relationships/slideMaster" Target="slideMasters/slideMaster42.xml"/><Relationship Id="rId66" Type="http://schemas.openxmlformats.org/officeDocument/2006/relationships/slideMaster" Target="slideMasters/slideMaster63.xml"/><Relationship Id="rId87" Type="http://schemas.openxmlformats.org/officeDocument/2006/relationships/slideMaster" Target="slideMasters/slideMaster84.xml"/><Relationship Id="rId110" Type="http://schemas.openxmlformats.org/officeDocument/2006/relationships/slideMaster" Target="slideMasters/slideMaster107.xml"/><Relationship Id="rId131" Type="http://schemas.openxmlformats.org/officeDocument/2006/relationships/slideMaster" Target="slideMasters/slideMaster128.xml"/><Relationship Id="rId327" Type="http://schemas.openxmlformats.org/officeDocument/2006/relationships/font" Target="fonts/font7.fntdata"/><Relationship Id="rId152" Type="http://schemas.openxmlformats.org/officeDocument/2006/relationships/slideMaster" Target="slideMasters/slideMaster149.xml"/><Relationship Id="rId173" Type="http://schemas.openxmlformats.org/officeDocument/2006/relationships/slideMaster" Target="slideMasters/slideMaster170.xml"/><Relationship Id="rId194" Type="http://schemas.openxmlformats.org/officeDocument/2006/relationships/slideMaster" Target="slideMasters/slideMaster191.xml"/><Relationship Id="rId208" Type="http://schemas.openxmlformats.org/officeDocument/2006/relationships/slideMaster" Target="slideMasters/slideMaster205.xml"/><Relationship Id="rId229" Type="http://schemas.openxmlformats.org/officeDocument/2006/relationships/slideMaster" Target="slideMasters/slideMaster226.xml"/><Relationship Id="rId240" Type="http://schemas.openxmlformats.org/officeDocument/2006/relationships/slideMaster" Target="slideMasters/slideMaster237.xml"/><Relationship Id="rId261" Type="http://schemas.openxmlformats.org/officeDocument/2006/relationships/slideMaster" Target="slideMasters/slideMaster258.xml"/><Relationship Id="rId14" Type="http://schemas.openxmlformats.org/officeDocument/2006/relationships/slideMaster" Target="slideMasters/slideMaster11.xml"/><Relationship Id="rId35" Type="http://schemas.openxmlformats.org/officeDocument/2006/relationships/slideMaster" Target="slideMasters/slideMaster32.xml"/><Relationship Id="rId56" Type="http://schemas.openxmlformats.org/officeDocument/2006/relationships/slideMaster" Target="slideMasters/slideMaster53.xml"/><Relationship Id="rId77" Type="http://schemas.openxmlformats.org/officeDocument/2006/relationships/slideMaster" Target="slideMasters/slideMaster74.xml"/><Relationship Id="rId100" Type="http://schemas.openxmlformats.org/officeDocument/2006/relationships/slideMaster" Target="slideMasters/slideMaster97.xml"/><Relationship Id="rId282" Type="http://schemas.openxmlformats.org/officeDocument/2006/relationships/slideMaster" Target="slideMasters/slideMaster279.xml"/><Relationship Id="rId317" Type="http://schemas.openxmlformats.org/officeDocument/2006/relationships/slide" Target="slides/slide21.xml"/><Relationship Id="rId338" Type="http://schemas.openxmlformats.org/officeDocument/2006/relationships/viewProps" Target="viewProps.xml"/><Relationship Id="rId8" Type="http://schemas.openxmlformats.org/officeDocument/2006/relationships/slideMaster" Target="slideMasters/slideMaster5.xml"/><Relationship Id="rId98" Type="http://schemas.openxmlformats.org/officeDocument/2006/relationships/slideMaster" Target="slideMasters/slideMaster95.xml"/><Relationship Id="rId121" Type="http://schemas.openxmlformats.org/officeDocument/2006/relationships/slideMaster" Target="slideMasters/slideMaster118.xml"/><Relationship Id="rId142" Type="http://schemas.openxmlformats.org/officeDocument/2006/relationships/slideMaster" Target="slideMasters/slideMaster139.xml"/><Relationship Id="rId163" Type="http://schemas.openxmlformats.org/officeDocument/2006/relationships/slideMaster" Target="slideMasters/slideMaster160.xml"/><Relationship Id="rId184" Type="http://schemas.openxmlformats.org/officeDocument/2006/relationships/slideMaster" Target="slideMasters/slideMaster181.xml"/><Relationship Id="rId219" Type="http://schemas.openxmlformats.org/officeDocument/2006/relationships/slideMaster" Target="slideMasters/slideMaster216.xml"/><Relationship Id="rId3" Type="http://schemas.openxmlformats.org/officeDocument/2006/relationships/customXml" Target="../customXml/item3.xml"/><Relationship Id="rId214" Type="http://schemas.openxmlformats.org/officeDocument/2006/relationships/slideMaster" Target="slideMasters/slideMaster211.xml"/><Relationship Id="rId230" Type="http://schemas.openxmlformats.org/officeDocument/2006/relationships/slideMaster" Target="slideMasters/slideMaster227.xml"/><Relationship Id="rId235" Type="http://schemas.openxmlformats.org/officeDocument/2006/relationships/slideMaster" Target="slideMasters/slideMaster232.xml"/><Relationship Id="rId251" Type="http://schemas.openxmlformats.org/officeDocument/2006/relationships/slideMaster" Target="slideMasters/slideMaster248.xml"/><Relationship Id="rId256" Type="http://schemas.openxmlformats.org/officeDocument/2006/relationships/slideMaster" Target="slideMasters/slideMaster253.xml"/><Relationship Id="rId277" Type="http://schemas.openxmlformats.org/officeDocument/2006/relationships/slideMaster" Target="slideMasters/slideMaster274.xml"/><Relationship Id="rId298" Type="http://schemas.openxmlformats.org/officeDocument/2006/relationships/slide" Target="slides/slide2.xml"/><Relationship Id="rId25" Type="http://schemas.openxmlformats.org/officeDocument/2006/relationships/slideMaster" Target="slideMasters/slideMaster22.xml"/><Relationship Id="rId46" Type="http://schemas.openxmlformats.org/officeDocument/2006/relationships/slideMaster" Target="slideMasters/slideMaster43.xml"/><Relationship Id="rId67" Type="http://schemas.openxmlformats.org/officeDocument/2006/relationships/slideMaster" Target="slideMasters/slideMaster64.xml"/><Relationship Id="rId116" Type="http://schemas.openxmlformats.org/officeDocument/2006/relationships/slideMaster" Target="slideMasters/slideMaster113.xml"/><Relationship Id="rId137" Type="http://schemas.openxmlformats.org/officeDocument/2006/relationships/slideMaster" Target="slideMasters/slideMaster134.xml"/><Relationship Id="rId158" Type="http://schemas.openxmlformats.org/officeDocument/2006/relationships/slideMaster" Target="slideMasters/slideMaster155.xml"/><Relationship Id="rId272" Type="http://schemas.openxmlformats.org/officeDocument/2006/relationships/slideMaster" Target="slideMasters/slideMaster269.xml"/><Relationship Id="rId293" Type="http://schemas.openxmlformats.org/officeDocument/2006/relationships/slideMaster" Target="slideMasters/slideMaster290.xml"/><Relationship Id="rId302" Type="http://schemas.openxmlformats.org/officeDocument/2006/relationships/slide" Target="slides/slide6.xml"/><Relationship Id="rId307" Type="http://schemas.openxmlformats.org/officeDocument/2006/relationships/slide" Target="slides/slide11.xml"/><Relationship Id="rId323" Type="http://schemas.openxmlformats.org/officeDocument/2006/relationships/font" Target="fonts/font3.fntdata"/><Relationship Id="rId328" Type="http://schemas.openxmlformats.org/officeDocument/2006/relationships/font" Target="fonts/font8.fntdata"/><Relationship Id="rId20" Type="http://schemas.openxmlformats.org/officeDocument/2006/relationships/slideMaster" Target="slideMasters/slideMaster17.xml"/><Relationship Id="rId41" Type="http://schemas.openxmlformats.org/officeDocument/2006/relationships/slideMaster" Target="slideMasters/slideMaster38.xml"/><Relationship Id="rId62" Type="http://schemas.openxmlformats.org/officeDocument/2006/relationships/slideMaster" Target="slideMasters/slideMaster59.xml"/><Relationship Id="rId83" Type="http://schemas.openxmlformats.org/officeDocument/2006/relationships/slideMaster" Target="slideMasters/slideMaster80.xml"/><Relationship Id="rId88" Type="http://schemas.openxmlformats.org/officeDocument/2006/relationships/slideMaster" Target="slideMasters/slideMaster85.xml"/><Relationship Id="rId111" Type="http://schemas.openxmlformats.org/officeDocument/2006/relationships/slideMaster" Target="slideMasters/slideMaster108.xml"/><Relationship Id="rId132" Type="http://schemas.openxmlformats.org/officeDocument/2006/relationships/slideMaster" Target="slideMasters/slideMaster129.xml"/><Relationship Id="rId153" Type="http://schemas.openxmlformats.org/officeDocument/2006/relationships/slideMaster" Target="slideMasters/slideMaster150.xml"/><Relationship Id="rId174" Type="http://schemas.openxmlformats.org/officeDocument/2006/relationships/slideMaster" Target="slideMasters/slideMaster171.xml"/><Relationship Id="rId179" Type="http://schemas.openxmlformats.org/officeDocument/2006/relationships/slideMaster" Target="slideMasters/slideMaster176.xml"/><Relationship Id="rId195" Type="http://schemas.openxmlformats.org/officeDocument/2006/relationships/slideMaster" Target="slideMasters/slideMaster192.xml"/><Relationship Id="rId209" Type="http://schemas.openxmlformats.org/officeDocument/2006/relationships/slideMaster" Target="slideMasters/slideMaster206.xml"/><Relationship Id="rId190" Type="http://schemas.openxmlformats.org/officeDocument/2006/relationships/slideMaster" Target="slideMasters/slideMaster187.xml"/><Relationship Id="rId204" Type="http://schemas.openxmlformats.org/officeDocument/2006/relationships/slideMaster" Target="slideMasters/slideMaster201.xml"/><Relationship Id="rId220" Type="http://schemas.openxmlformats.org/officeDocument/2006/relationships/slideMaster" Target="slideMasters/slideMaster217.xml"/><Relationship Id="rId225" Type="http://schemas.openxmlformats.org/officeDocument/2006/relationships/slideMaster" Target="slideMasters/slideMaster222.xml"/><Relationship Id="rId241" Type="http://schemas.openxmlformats.org/officeDocument/2006/relationships/slideMaster" Target="slideMasters/slideMaster238.xml"/><Relationship Id="rId246" Type="http://schemas.openxmlformats.org/officeDocument/2006/relationships/slideMaster" Target="slideMasters/slideMaster243.xml"/><Relationship Id="rId267" Type="http://schemas.openxmlformats.org/officeDocument/2006/relationships/slideMaster" Target="slideMasters/slideMaster264.xml"/><Relationship Id="rId288" Type="http://schemas.openxmlformats.org/officeDocument/2006/relationships/slideMaster" Target="slideMasters/slideMaster285.xml"/><Relationship Id="rId15" Type="http://schemas.openxmlformats.org/officeDocument/2006/relationships/slideMaster" Target="slideMasters/slideMaster12.xml"/><Relationship Id="rId36" Type="http://schemas.openxmlformats.org/officeDocument/2006/relationships/slideMaster" Target="slideMasters/slideMaster33.xml"/><Relationship Id="rId57" Type="http://schemas.openxmlformats.org/officeDocument/2006/relationships/slideMaster" Target="slideMasters/slideMaster54.xml"/><Relationship Id="rId106" Type="http://schemas.openxmlformats.org/officeDocument/2006/relationships/slideMaster" Target="slideMasters/slideMaster103.xml"/><Relationship Id="rId127" Type="http://schemas.openxmlformats.org/officeDocument/2006/relationships/slideMaster" Target="slideMasters/slideMaster124.xml"/><Relationship Id="rId262" Type="http://schemas.openxmlformats.org/officeDocument/2006/relationships/slideMaster" Target="slideMasters/slideMaster259.xml"/><Relationship Id="rId283" Type="http://schemas.openxmlformats.org/officeDocument/2006/relationships/slideMaster" Target="slideMasters/slideMaster280.xml"/><Relationship Id="rId313" Type="http://schemas.openxmlformats.org/officeDocument/2006/relationships/slide" Target="slides/slide17.xml"/><Relationship Id="rId318" Type="http://schemas.openxmlformats.org/officeDocument/2006/relationships/slide" Target="slides/slide22.xml"/><Relationship Id="rId339" Type="http://schemas.openxmlformats.org/officeDocument/2006/relationships/theme" Target="theme/theme1.xml"/><Relationship Id="rId10" Type="http://schemas.openxmlformats.org/officeDocument/2006/relationships/slideMaster" Target="slideMasters/slideMaster7.xml"/><Relationship Id="rId31" Type="http://schemas.openxmlformats.org/officeDocument/2006/relationships/slideMaster" Target="slideMasters/slideMaster28.xml"/><Relationship Id="rId52" Type="http://schemas.openxmlformats.org/officeDocument/2006/relationships/slideMaster" Target="slideMasters/slideMaster49.xml"/><Relationship Id="rId73" Type="http://schemas.openxmlformats.org/officeDocument/2006/relationships/slideMaster" Target="slideMasters/slideMaster70.xml"/><Relationship Id="rId78" Type="http://schemas.openxmlformats.org/officeDocument/2006/relationships/slideMaster" Target="slideMasters/slideMaster75.xml"/><Relationship Id="rId94" Type="http://schemas.openxmlformats.org/officeDocument/2006/relationships/slideMaster" Target="slideMasters/slideMaster91.xml"/><Relationship Id="rId99" Type="http://schemas.openxmlformats.org/officeDocument/2006/relationships/slideMaster" Target="slideMasters/slideMaster96.xml"/><Relationship Id="rId101" Type="http://schemas.openxmlformats.org/officeDocument/2006/relationships/slideMaster" Target="slideMasters/slideMaster98.xml"/><Relationship Id="rId122" Type="http://schemas.openxmlformats.org/officeDocument/2006/relationships/slideMaster" Target="slideMasters/slideMaster119.xml"/><Relationship Id="rId143" Type="http://schemas.openxmlformats.org/officeDocument/2006/relationships/slideMaster" Target="slideMasters/slideMaster140.xml"/><Relationship Id="rId148" Type="http://schemas.openxmlformats.org/officeDocument/2006/relationships/slideMaster" Target="slideMasters/slideMaster145.xml"/><Relationship Id="rId164" Type="http://schemas.openxmlformats.org/officeDocument/2006/relationships/slideMaster" Target="slideMasters/slideMaster161.xml"/><Relationship Id="rId169" Type="http://schemas.openxmlformats.org/officeDocument/2006/relationships/slideMaster" Target="slideMasters/slideMaster166.xml"/><Relationship Id="rId185" Type="http://schemas.openxmlformats.org/officeDocument/2006/relationships/slideMaster" Target="slideMasters/slideMaster182.xml"/><Relationship Id="rId334" Type="http://schemas.openxmlformats.org/officeDocument/2006/relationships/font" Target="fonts/font14.fntdata"/><Relationship Id="rId4" Type="http://schemas.openxmlformats.org/officeDocument/2006/relationships/slideMaster" Target="slideMasters/slideMaster1.xml"/><Relationship Id="rId9" Type="http://schemas.openxmlformats.org/officeDocument/2006/relationships/slideMaster" Target="slideMasters/slideMaster6.xml"/><Relationship Id="rId180" Type="http://schemas.openxmlformats.org/officeDocument/2006/relationships/slideMaster" Target="slideMasters/slideMaster177.xml"/><Relationship Id="rId210" Type="http://schemas.openxmlformats.org/officeDocument/2006/relationships/slideMaster" Target="slideMasters/slideMaster207.xml"/><Relationship Id="rId215" Type="http://schemas.openxmlformats.org/officeDocument/2006/relationships/slideMaster" Target="slideMasters/slideMaster212.xml"/><Relationship Id="rId236" Type="http://schemas.openxmlformats.org/officeDocument/2006/relationships/slideMaster" Target="slideMasters/slideMaster233.xml"/><Relationship Id="rId257" Type="http://schemas.openxmlformats.org/officeDocument/2006/relationships/slideMaster" Target="slideMasters/slideMaster254.xml"/><Relationship Id="rId278" Type="http://schemas.openxmlformats.org/officeDocument/2006/relationships/slideMaster" Target="slideMasters/slideMaster275.xml"/><Relationship Id="rId26" Type="http://schemas.openxmlformats.org/officeDocument/2006/relationships/slideMaster" Target="slideMasters/slideMaster23.xml"/><Relationship Id="rId231" Type="http://schemas.openxmlformats.org/officeDocument/2006/relationships/slideMaster" Target="slideMasters/slideMaster228.xml"/><Relationship Id="rId252" Type="http://schemas.openxmlformats.org/officeDocument/2006/relationships/slideMaster" Target="slideMasters/slideMaster249.xml"/><Relationship Id="rId273" Type="http://schemas.openxmlformats.org/officeDocument/2006/relationships/slideMaster" Target="slideMasters/slideMaster270.xml"/><Relationship Id="rId294" Type="http://schemas.openxmlformats.org/officeDocument/2006/relationships/slideMaster" Target="slideMasters/slideMaster291.xml"/><Relationship Id="rId308" Type="http://schemas.openxmlformats.org/officeDocument/2006/relationships/slide" Target="slides/slide12.xml"/><Relationship Id="rId329" Type="http://schemas.openxmlformats.org/officeDocument/2006/relationships/font" Target="fonts/font9.fntdata"/><Relationship Id="rId47" Type="http://schemas.openxmlformats.org/officeDocument/2006/relationships/slideMaster" Target="slideMasters/slideMaster44.xml"/><Relationship Id="rId68" Type="http://schemas.openxmlformats.org/officeDocument/2006/relationships/slideMaster" Target="slideMasters/slideMaster65.xml"/><Relationship Id="rId89" Type="http://schemas.openxmlformats.org/officeDocument/2006/relationships/slideMaster" Target="slideMasters/slideMaster86.xml"/><Relationship Id="rId112" Type="http://schemas.openxmlformats.org/officeDocument/2006/relationships/slideMaster" Target="slideMasters/slideMaster109.xml"/><Relationship Id="rId133" Type="http://schemas.openxmlformats.org/officeDocument/2006/relationships/slideMaster" Target="slideMasters/slideMaster130.xml"/><Relationship Id="rId154" Type="http://schemas.openxmlformats.org/officeDocument/2006/relationships/slideMaster" Target="slideMasters/slideMaster151.xml"/><Relationship Id="rId175" Type="http://schemas.openxmlformats.org/officeDocument/2006/relationships/slideMaster" Target="slideMasters/slideMaster172.xml"/><Relationship Id="rId340" Type="http://schemas.openxmlformats.org/officeDocument/2006/relationships/tableStyles" Target="tableStyles.xml"/><Relationship Id="rId196" Type="http://schemas.openxmlformats.org/officeDocument/2006/relationships/slideMaster" Target="slideMasters/slideMaster193.xml"/><Relationship Id="rId200" Type="http://schemas.openxmlformats.org/officeDocument/2006/relationships/slideMaster" Target="slideMasters/slideMaster197.xml"/><Relationship Id="rId16" Type="http://schemas.openxmlformats.org/officeDocument/2006/relationships/slideMaster" Target="slideMasters/slideMaster13.xml"/><Relationship Id="rId221" Type="http://schemas.openxmlformats.org/officeDocument/2006/relationships/slideMaster" Target="slideMasters/slideMaster218.xml"/><Relationship Id="rId242" Type="http://schemas.openxmlformats.org/officeDocument/2006/relationships/slideMaster" Target="slideMasters/slideMaster239.xml"/><Relationship Id="rId263" Type="http://schemas.openxmlformats.org/officeDocument/2006/relationships/slideMaster" Target="slideMasters/slideMaster260.xml"/><Relationship Id="rId284" Type="http://schemas.openxmlformats.org/officeDocument/2006/relationships/slideMaster" Target="slideMasters/slideMaster281.xml"/><Relationship Id="rId319" Type="http://schemas.openxmlformats.org/officeDocument/2006/relationships/notesMaster" Target="notesMasters/notesMaster1.xml"/><Relationship Id="rId37" Type="http://schemas.openxmlformats.org/officeDocument/2006/relationships/slideMaster" Target="slideMasters/slideMaster34.xml"/><Relationship Id="rId58" Type="http://schemas.openxmlformats.org/officeDocument/2006/relationships/slideMaster" Target="slideMasters/slideMaster55.xml"/><Relationship Id="rId79" Type="http://schemas.openxmlformats.org/officeDocument/2006/relationships/slideMaster" Target="slideMasters/slideMaster76.xml"/><Relationship Id="rId102" Type="http://schemas.openxmlformats.org/officeDocument/2006/relationships/slideMaster" Target="slideMasters/slideMaster99.xml"/><Relationship Id="rId123" Type="http://schemas.openxmlformats.org/officeDocument/2006/relationships/slideMaster" Target="slideMasters/slideMaster120.xml"/><Relationship Id="rId144" Type="http://schemas.openxmlformats.org/officeDocument/2006/relationships/slideMaster" Target="slideMasters/slideMaster141.xml"/><Relationship Id="rId330" Type="http://schemas.openxmlformats.org/officeDocument/2006/relationships/font" Target="fonts/font10.fntdata"/><Relationship Id="rId90" Type="http://schemas.openxmlformats.org/officeDocument/2006/relationships/slideMaster" Target="slideMasters/slideMaster87.xml"/><Relationship Id="rId165" Type="http://schemas.openxmlformats.org/officeDocument/2006/relationships/slideMaster" Target="slideMasters/slideMaster162.xml"/><Relationship Id="rId186" Type="http://schemas.openxmlformats.org/officeDocument/2006/relationships/slideMaster" Target="slideMasters/slideMaster183.xml"/><Relationship Id="rId211" Type="http://schemas.openxmlformats.org/officeDocument/2006/relationships/slideMaster" Target="slideMasters/slideMaster208.xml"/><Relationship Id="rId232" Type="http://schemas.openxmlformats.org/officeDocument/2006/relationships/slideMaster" Target="slideMasters/slideMaster229.xml"/><Relationship Id="rId253" Type="http://schemas.openxmlformats.org/officeDocument/2006/relationships/slideMaster" Target="slideMasters/slideMaster250.xml"/><Relationship Id="rId274" Type="http://schemas.openxmlformats.org/officeDocument/2006/relationships/slideMaster" Target="slideMasters/slideMaster271.xml"/><Relationship Id="rId295" Type="http://schemas.openxmlformats.org/officeDocument/2006/relationships/slideMaster" Target="slideMasters/slideMaster292.xml"/><Relationship Id="rId309" Type="http://schemas.openxmlformats.org/officeDocument/2006/relationships/slide" Target="slides/slide13.xml"/><Relationship Id="rId27" Type="http://schemas.openxmlformats.org/officeDocument/2006/relationships/slideMaster" Target="slideMasters/slideMaster24.xml"/><Relationship Id="rId48" Type="http://schemas.openxmlformats.org/officeDocument/2006/relationships/slideMaster" Target="slideMasters/slideMaster45.xml"/><Relationship Id="rId69" Type="http://schemas.openxmlformats.org/officeDocument/2006/relationships/slideMaster" Target="slideMasters/slideMaster66.xml"/><Relationship Id="rId113" Type="http://schemas.openxmlformats.org/officeDocument/2006/relationships/slideMaster" Target="slideMasters/slideMaster110.xml"/><Relationship Id="rId134" Type="http://schemas.openxmlformats.org/officeDocument/2006/relationships/slideMaster" Target="slideMasters/slideMaster131.xml"/><Relationship Id="rId320" Type="http://schemas.openxmlformats.org/officeDocument/2006/relationships/handoutMaster" Target="handoutMasters/handoutMaster1.xml"/><Relationship Id="rId80" Type="http://schemas.openxmlformats.org/officeDocument/2006/relationships/slideMaster" Target="slideMasters/slideMaster77.xml"/><Relationship Id="rId155" Type="http://schemas.openxmlformats.org/officeDocument/2006/relationships/slideMaster" Target="slideMasters/slideMaster152.xml"/><Relationship Id="rId176" Type="http://schemas.openxmlformats.org/officeDocument/2006/relationships/slideMaster" Target="slideMasters/slideMaster173.xml"/><Relationship Id="rId197" Type="http://schemas.openxmlformats.org/officeDocument/2006/relationships/slideMaster" Target="slideMasters/slideMaster194.xml"/><Relationship Id="rId201" Type="http://schemas.openxmlformats.org/officeDocument/2006/relationships/slideMaster" Target="slideMasters/slideMaster198.xml"/><Relationship Id="rId222" Type="http://schemas.openxmlformats.org/officeDocument/2006/relationships/slideMaster" Target="slideMasters/slideMaster219.xml"/><Relationship Id="rId243" Type="http://schemas.openxmlformats.org/officeDocument/2006/relationships/slideMaster" Target="slideMasters/slideMaster240.xml"/><Relationship Id="rId264" Type="http://schemas.openxmlformats.org/officeDocument/2006/relationships/slideMaster" Target="slideMasters/slideMaster261.xml"/><Relationship Id="rId285" Type="http://schemas.openxmlformats.org/officeDocument/2006/relationships/slideMaster" Target="slideMasters/slideMaster282.xml"/><Relationship Id="rId17" Type="http://schemas.openxmlformats.org/officeDocument/2006/relationships/slideMaster" Target="slideMasters/slideMaster14.xml"/><Relationship Id="rId38" Type="http://schemas.openxmlformats.org/officeDocument/2006/relationships/slideMaster" Target="slideMasters/slideMaster35.xml"/><Relationship Id="rId59" Type="http://schemas.openxmlformats.org/officeDocument/2006/relationships/slideMaster" Target="slideMasters/slideMaster56.xml"/><Relationship Id="rId103" Type="http://schemas.openxmlformats.org/officeDocument/2006/relationships/slideMaster" Target="slideMasters/slideMaster100.xml"/><Relationship Id="rId124" Type="http://schemas.openxmlformats.org/officeDocument/2006/relationships/slideMaster" Target="slideMasters/slideMaster121.xml"/><Relationship Id="rId310" Type="http://schemas.openxmlformats.org/officeDocument/2006/relationships/slide" Target="slides/slide14.xml"/><Relationship Id="rId70" Type="http://schemas.openxmlformats.org/officeDocument/2006/relationships/slideMaster" Target="slideMasters/slideMaster67.xml"/><Relationship Id="rId91" Type="http://schemas.openxmlformats.org/officeDocument/2006/relationships/slideMaster" Target="slideMasters/slideMaster88.xml"/><Relationship Id="rId145" Type="http://schemas.openxmlformats.org/officeDocument/2006/relationships/slideMaster" Target="slideMasters/slideMaster142.xml"/><Relationship Id="rId166" Type="http://schemas.openxmlformats.org/officeDocument/2006/relationships/slideMaster" Target="slideMasters/slideMaster163.xml"/><Relationship Id="rId187" Type="http://schemas.openxmlformats.org/officeDocument/2006/relationships/slideMaster" Target="slideMasters/slideMaster184.xml"/><Relationship Id="rId331" Type="http://schemas.openxmlformats.org/officeDocument/2006/relationships/font" Target="fonts/font11.fntdata"/><Relationship Id="rId1" Type="http://schemas.openxmlformats.org/officeDocument/2006/relationships/customXml" Target="../customXml/item1.xml"/><Relationship Id="rId212" Type="http://schemas.openxmlformats.org/officeDocument/2006/relationships/slideMaster" Target="slideMasters/slideMaster209.xml"/><Relationship Id="rId233" Type="http://schemas.openxmlformats.org/officeDocument/2006/relationships/slideMaster" Target="slideMasters/slideMaster230.xml"/><Relationship Id="rId254" Type="http://schemas.openxmlformats.org/officeDocument/2006/relationships/slideMaster" Target="slideMasters/slideMaster251.xml"/><Relationship Id="rId28" Type="http://schemas.openxmlformats.org/officeDocument/2006/relationships/slideMaster" Target="slideMasters/slideMaster25.xml"/><Relationship Id="rId49" Type="http://schemas.openxmlformats.org/officeDocument/2006/relationships/slideMaster" Target="slideMasters/slideMaster46.xml"/><Relationship Id="rId114" Type="http://schemas.openxmlformats.org/officeDocument/2006/relationships/slideMaster" Target="slideMasters/slideMaster111.xml"/><Relationship Id="rId275" Type="http://schemas.openxmlformats.org/officeDocument/2006/relationships/slideMaster" Target="slideMasters/slideMaster272.xml"/><Relationship Id="rId296" Type="http://schemas.openxmlformats.org/officeDocument/2006/relationships/slideMaster" Target="slideMasters/slideMaster293.xml"/><Relationship Id="rId300" Type="http://schemas.openxmlformats.org/officeDocument/2006/relationships/slide" Target="slides/slide4.xml"/><Relationship Id="rId60" Type="http://schemas.openxmlformats.org/officeDocument/2006/relationships/slideMaster" Target="slideMasters/slideMaster57.xml"/><Relationship Id="rId81" Type="http://schemas.openxmlformats.org/officeDocument/2006/relationships/slideMaster" Target="slideMasters/slideMaster78.xml"/><Relationship Id="rId135" Type="http://schemas.openxmlformats.org/officeDocument/2006/relationships/slideMaster" Target="slideMasters/slideMaster132.xml"/><Relationship Id="rId156" Type="http://schemas.openxmlformats.org/officeDocument/2006/relationships/slideMaster" Target="slideMasters/slideMaster153.xml"/><Relationship Id="rId177" Type="http://schemas.openxmlformats.org/officeDocument/2006/relationships/slideMaster" Target="slideMasters/slideMaster174.xml"/><Relationship Id="rId198" Type="http://schemas.openxmlformats.org/officeDocument/2006/relationships/slideMaster" Target="slideMasters/slideMaster195.xml"/><Relationship Id="rId321" Type="http://schemas.openxmlformats.org/officeDocument/2006/relationships/font" Target="fonts/font1.fntdata"/><Relationship Id="rId202" Type="http://schemas.openxmlformats.org/officeDocument/2006/relationships/slideMaster" Target="slideMasters/slideMaster199.xml"/><Relationship Id="rId223" Type="http://schemas.openxmlformats.org/officeDocument/2006/relationships/slideMaster" Target="slideMasters/slideMaster220.xml"/><Relationship Id="rId244" Type="http://schemas.openxmlformats.org/officeDocument/2006/relationships/slideMaster" Target="slideMasters/slideMaster241.xml"/><Relationship Id="rId18" Type="http://schemas.openxmlformats.org/officeDocument/2006/relationships/slideMaster" Target="slideMasters/slideMaster15.xml"/><Relationship Id="rId39" Type="http://schemas.openxmlformats.org/officeDocument/2006/relationships/slideMaster" Target="slideMasters/slideMaster36.xml"/><Relationship Id="rId265" Type="http://schemas.openxmlformats.org/officeDocument/2006/relationships/slideMaster" Target="slideMasters/slideMaster262.xml"/><Relationship Id="rId286" Type="http://schemas.openxmlformats.org/officeDocument/2006/relationships/slideMaster" Target="slideMasters/slideMaster283.xml"/><Relationship Id="rId50" Type="http://schemas.openxmlformats.org/officeDocument/2006/relationships/slideMaster" Target="slideMasters/slideMaster47.xml"/><Relationship Id="rId104" Type="http://schemas.openxmlformats.org/officeDocument/2006/relationships/slideMaster" Target="slideMasters/slideMaster101.xml"/><Relationship Id="rId125" Type="http://schemas.openxmlformats.org/officeDocument/2006/relationships/slideMaster" Target="slideMasters/slideMaster122.xml"/><Relationship Id="rId146" Type="http://schemas.openxmlformats.org/officeDocument/2006/relationships/slideMaster" Target="slideMasters/slideMaster143.xml"/><Relationship Id="rId167" Type="http://schemas.openxmlformats.org/officeDocument/2006/relationships/slideMaster" Target="slideMasters/slideMaster164.xml"/><Relationship Id="rId188" Type="http://schemas.openxmlformats.org/officeDocument/2006/relationships/slideMaster" Target="slideMasters/slideMaster185.xml"/><Relationship Id="rId311" Type="http://schemas.openxmlformats.org/officeDocument/2006/relationships/slide" Target="slides/slide15.xml"/><Relationship Id="rId332" Type="http://schemas.openxmlformats.org/officeDocument/2006/relationships/font" Target="fonts/font12.fntdata"/><Relationship Id="rId71" Type="http://schemas.openxmlformats.org/officeDocument/2006/relationships/slideMaster" Target="slideMasters/slideMaster68.xml"/><Relationship Id="rId92" Type="http://schemas.openxmlformats.org/officeDocument/2006/relationships/slideMaster" Target="slideMasters/slideMaster89.xml"/><Relationship Id="rId213" Type="http://schemas.openxmlformats.org/officeDocument/2006/relationships/slideMaster" Target="slideMasters/slideMaster210.xml"/><Relationship Id="rId234" Type="http://schemas.openxmlformats.org/officeDocument/2006/relationships/slideMaster" Target="slideMasters/slideMaster231.xml"/><Relationship Id="rId2" Type="http://schemas.openxmlformats.org/officeDocument/2006/relationships/customXml" Target="../customXml/item2.xml"/><Relationship Id="rId29" Type="http://schemas.openxmlformats.org/officeDocument/2006/relationships/slideMaster" Target="slideMasters/slideMaster26.xml"/><Relationship Id="rId255" Type="http://schemas.openxmlformats.org/officeDocument/2006/relationships/slideMaster" Target="slideMasters/slideMaster252.xml"/><Relationship Id="rId276" Type="http://schemas.openxmlformats.org/officeDocument/2006/relationships/slideMaster" Target="slideMasters/slideMaster273.xml"/><Relationship Id="rId297" Type="http://schemas.openxmlformats.org/officeDocument/2006/relationships/slide" Target="slides/slide1.xml"/><Relationship Id="rId40" Type="http://schemas.openxmlformats.org/officeDocument/2006/relationships/slideMaster" Target="slideMasters/slideMaster37.xml"/><Relationship Id="rId115" Type="http://schemas.openxmlformats.org/officeDocument/2006/relationships/slideMaster" Target="slideMasters/slideMaster112.xml"/><Relationship Id="rId136" Type="http://schemas.openxmlformats.org/officeDocument/2006/relationships/slideMaster" Target="slideMasters/slideMaster133.xml"/><Relationship Id="rId157" Type="http://schemas.openxmlformats.org/officeDocument/2006/relationships/slideMaster" Target="slideMasters/slideMaster154.xml"/><Relationship Id="rId178" Type="http://schemas.openxmlformats.org/officeDocument/2006/relationships/slideMaster" Target="slideMasters/slideMaster175.xml"/><Relationship Id="rId301" Type="http://schemas.openxmlformats.org/officeDocument/2006/relationships/slide" Target="slides/slide5.xml"/><Relationship Id="rId322" Type="http://schemas.openxmlformats.org/officeDocument/2006/relationships/font" Target="fonts/font2.fntdata"/><Relationship Id="rId61" Type="http://schemas.openxmlformats.org/officeDocument/2006/relationships/slideMaster" Target="slideMasters/slideMaster58.xml"/><Relationship Id="rId82" Type="http://schemas.openxmlformats.org/officeDocument/2006/relationships/slideMaster" Target="slideMasters/slideMaster79.xml"/><Relationship Id="rId199" Type="http://schemas.openxmlformats.org/officeDocument/2006/relationships/slideMaster" Target="slideMasters/slideMaster196.xml"/><Relationship Id="rId203" Type="http://schemas.openxmlformats.org/officeDocument/2006/relationships/slideMaster" Target="slideMasters/slideMaster200.xml"/><Relationship Id="rId19" Type="http://schemas.openxmlformats.org/officeDocument/2006/relationships/slideMaster" Target="slideMasters/slideMaster16.xml"/><Relationship Id="rId224" Type="http://schemas.openxmlformats.org/officeDocument/2006/relationships/slideMaster" Target="slideMasters/slideMaster221.xml"/><Relationship Id="rId245" Type="http://schemas.openxmlformats.org/officeDocument/2006/relationships/slideMaster" Target="slideMasters/slideMaster242.xml"/><Relationship Id="rId266" Type="http://schemas.openxmlformats.org/officeDocument/2006/relationships/slideMaster" Target="slideMasters/slideMaster263.xml"/><Relationship Id="rId287" Type="http://schemas.openxmlformats.org/officeDocument/2006/relationships/slideMaster" Target="slideMasters/slideMaster284.xml"/><Relationship Id="rId30" Type="http://schemas.openxmlformats.org/officeDocument/2006/relationships/slideMaster" Target="slideMasters/slideMaster27.xml"/><Relationship Id="rId105" Type="http://schemas.openxmlformats.org/officeDocument/2006/relationships/slideMaster" Target="slideMasters/slideMaster102.xml"/><Relationship Id="rId126" Type="http://schemas.openxmlformats.org/officeDocument/2006/relationships/slideMaster" Target="slideMasters/slideMaster123.xml"/><Relationship Id="rId147" Type="http://schemas.openxmlformats.org/officeDocument/2006/relationships/slideMaster" Target="slideMasters/slideMaster144.xml"/><Relationship Id="rId168" Type="http://schemas.openxmlformats.org/officeDocument/2006/relationships/slideMaster" Target="slideMasters/slideMaster165.xml"/><Relationship Id="rId312" Type="http://schemas.openxmlformats.org/officeDocument/2006/relationships/slide" Target="slides/slide16.xml"/><Relationship Id="rId333" Type="http://schemas.openxmlformats.org/officeDocument/2006/relationships/font" Target="fonts/font13.fntdata"/><Relationship Id="rId51" Type="http://schemas.openxmlformats.org/officeDocument/2006/relationships/slideMaster" Target="slideMasters/slideMaster48.xml"/><Relationship Id="rId72" Type="http://schemas.openxmlformats.org/officeDocument/2006/relationships/slideMaster" Target="slideMasters/slideMaster69.xml"/><Relationship Id="rId93" Type="http://schemas.openxmlformats.org/officeDocument/2006/relationships/slideMaster" Target="slideMasters/slideMaster90.xml"/><Relationship Id="rId189" Type="http://schemas.openxmlformats.org/officeDocument/2006/relationships/slideMaster" Target="slideMasters/slideMaster186.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stacked"/>
        <c:varyColors val="0"/>
        <c:ser>
          <c:idx val="0"/>
          <c:order val="0"/>
          <c:tx>
            <c:strRef>
              <c:f>'Resource mix and recuitment'!$A$2</c:f>
              <c:strCache>
                <c:ptCount val="1"/>
                <c:pt idx="0">
                  <c:v>Current employee</c:v>
                </c:pt>
              </c:strCache>
            </c:strRef>
          </c:tx>
          <c:invertIfNegative val="0"/>
          <c:dLbls>
            <c:txPr>
              <a:bodyPr/>
              <a:lstStyle/>
              <a:p>
                <a:pPr>
                  <a:defRPr>
                    <a:solidFill>
                      <a:srgbClr val="000000"/>
                    </a:solidFill>
                  </a:defRPr>
                </a:pPr>
                <a:endParaRPr lang="en-US"/>
              </a:p>
            </c:txPr>
            <c:showLegendKey val="0"/>
            <c:showVal val="1"/>
            <c:showCatName val="0"/>
            <c:showSerName val="0"/>
            <c:showPercent val="0"/>
            <c:showBubbleSize val="0"/>
            <c:showLeaderLines val="0"/>
          </c:dLbls>
          <c:cat>
            <c:numRef>
              <c:f>'Resource mix and recuitment'!$B$1:$G$1</c:f>
              <c:numCache>
                <c:formatCode>mmm\-yy</c:formatCode>
                <c:ptCount val="6"/>
                <c:pt idx="0">
                  <c:v>41395</c:v>
                </c:pt>
                <c:pt idx="1">
                  <c:v>41426</c:v>
                </c:pt>
                <c:pt idx="2">
                  <c:v>41456</c:v>
                </c:pt>
                <c:pt idx="3">
                  <c:v>41487</c:v>
                </c:pt>
                <c:pt idx="4">
                  <c:v>41518</c:v>
                </c:pt>
                <c:pt idx="5">
                  <c:v>41548</c:v>
                </c:pt>
              </c:numCache>
            </c:numRef>
          </c:cat>
          <c:val>
            <c:numRef>
              <c:f>'Resource mix and recuitment'!$B$2:$G$2</c:f>
              <c:numCache>
                <c:formatCode>General</c:formatCode>
                <c:ptCount val="6"/>
                <c:pt idx="0">
                  <c:v>63</c:v>
                </c:pt>
                <c:pt idx="1">
                  <c:v>64</c:v>
                </c:pt>
                <c:pt idx="2">
                  <c:v>71</c:v>
                </c:pt>
                <c:pt idx="3">
                  <c:v>74</c:v>
                </c:pt>
                <c:pt idx="4">
                  <c:v>75</c:v>
                </c:pt>
                <c:pt idx="5">
                  <c:v>76</c:v>
                </c:pt>
              </c:numCache>
            </c:numRef>
          </c:val>
        </c:ser>
        <c:ser>
          <c:idx val="1"/>
          <c:order val="1"/>
          <c:tx>
            <c:strRef>
              <c:f>'Resource mix and recuitment'!$A$3</c:f>
              <c:strCache>
                <c:ptCount val="1"/>
                <c:pt idx="0">
                  <c:v>IT Services India</c:v>
                </c:pt>
              </c:strCache>
            </c:strRef>
          </c:tx>
          <c:invertIfNegative val="0"/>
          <c:dLbls>
            <c:txPr>
              <a:bodyPr/>
              <a:lstStyle/>
              <a:p>
                <a:pPr>
                  <a:defRPr>
                    <a:solidFill>
                      <a:srgbClr val="000000"/>
                    </a:solidFill>
                  </a:defRPr>
                </a:pPr>
                <a:endParaRPr lang="en-US"/>
              </a:p>
            </c:txPr>
            <c:showLegendKey val="0"/>
            <c:showVal val="1"/>
            <c:showCatName val="0"/>
            <c:showSerName val="0"/>
            <c:showPercent val="0"/>
            <c:showBubbleSize val="0"/>
            <c:showLeaderLines val="0"/>
          </c:dLbls>
          <c:cat>
            <c:numRef>
              <c:f>'Resource mix and recuitment'!$B$1:$G$1</c:f>
              <c:numCache>
                <c:formatCode>mmm\-yy</c:formatCode>
                <c:ptCount val="6"/>
                <c:pt idx="0">
                  <c:v>41395</c:v>
                </c:pt>
                <c:pt idx="1">
                  <c:v>41426</c:v>
                </c:pt>
                <c:pt idx="2">
                  <c:v>41456</c:v>
                </c:pt>
                <c:pt idx="3">
                  <c:v>41487</c:v>
                </c:pt>
                <c:pt idx="4">
                  <c:v>41518</c:v>
                </c:pt>
                <c:pt idx="5">
                  <c:v>41548</c:v>
                </c:pt>
              </c:numCache>
            </c:numRef>
          </c:cat>
          <c:val>
            <c:numRef>
              <c:f>'Resource mix and recuitment'!$B$3:$G$3</c:f>
              <c:numCache>
                <c:formatCode>General</c:formatCode>
                <c:ptCount val="6"/>
                <c:pt idx="0">
                  <c:v>77</c:v>
                </c:pt>
                <c:pt idx="1">
                  <c:v>78</c:v>
                </c:pt>
                <c:pt idx="2">
                  <c:v>80</c:v>
                </c:pt>
                <c:pt idx="3">
                  <c:v>80</c:v>
                </c:pt>
                <c:pt idx="4">
                  <c:v>80</c:v>
                </c:pt>
                <c:pt idx="5">
                  <c:v>80</c:v>
                </c:pt>
              </c:numCache>
            </c:numRef>
          </c:val>
        </c:ser>
        <c:ser>
          <c:idx val="2"/>
          <c:order val="2"/>
          <c:tx>
            <c:strRef>
              <c:f>'Resource mix and recuitment'!$A$4</c:f>
              <c:strCache>
                <c:ptCount val="1"/>
                <c:pt idx="0">
                  <c:v>External Contractors (T&amp;M)</c:v>
                </c:pt>
              </c:strCache>
            </c:strRef>
          </c:tx>
          <c:spPr>
            <a:solidFill>
              <a:schemeClr val="accent1"/>
            </a:solidFill>
          </c:spPr>
          <c:invertIfNegative val="0"/>
          <c:dLbls>
            <c:txPr>
              <a:bodyPr/>
              <a:lstStyle/>
              <a:p>
                <a:pPr>
                  <a:defRPr>
                    <a:solidFill>
                      <a:srgbClr val="000000"/>
                    </a:solidFill>
                  </a:defRPr>
                </a:pPr>
                <a:endParaRPr lang="en-US"/>
              </a:p>
            </c:txPr>
            <c:showLegendKey val="0"/>
            <c:showVal val="1"/>
            <c:showCatName val="0"/>
            <c:showSerName val="0"/>
            <c:showPercent val="0"/>
            <c:showBubbleSize val="0"/>
            <c:showLeaderLines val="0"/>
          </c:dLbls>
          <c:cat>
            <c:numRef>
              <c:f>'Resource mix and recuitment'!$B$1:$G$1</c:f>
              <c:numCache>
                <c:formatCode>mmm\-yy</c:formatCode>
                <c:ptCount val="6"/>
                <c:pt idx="0">
                  <c:v>41395</c:v>
                </c:pt>
                <c:pt idx="1">
                  <c:v>41426</c:v>
                </c:pt>
                <c:pt idx="2">
                  <c:v>41456</c:v>
                </c:pt>
                <c:pt idx="3">
                  <c:v>41487</c:v>
                </c:pt>
                <c:pt idx="4">
                  <c:v>41518</c:v>
                </c:pt>
                <c:pt idx="5">
                  <c:v>41548</c:v>
                </c:pt>
              </c:numCache>
            </c:numRef>
          </c:cat>
          <c:val>
            <c:numRef>
              <c:f>'Resource mix and recuitment'!$B$4:$G$4</c:f>
              <c:numCache>
                <c:formatCode>General</c:formatCode>
                <c:ptCount val="6"/>
                <c:pt idx="0">
                  <c:v>25</c:v>
                </c:pt>
                <c:pt idx="1">
                  <c:v>25</c:v>
                </c:pt>
                <c:pt idx="2">
                  <c:v>23</c:v>
                </c:pt>
                <c:pt idx="3">
                  <c:v>23</c:v>
                </c:pt>
                <c:pt idx="4">
                  <c:v>23</c:v>
                </c:pt>
                <c:pt idx="5">
                  <c:v>23</c:v>
                </c:pt>
              </c:numCache>
            </c:numRef>
          </c:val>
        </c:ser>
        <c:ser>
          <c:idx val="3"/>
          <c:order val="3"/>
          <c:tx>
            <c:strRef>
              <c:f>'Resource mix and recuitment'!$A$5</c:f>
              <c:strCache>
                <c:ptCount val="1"/>
                <c:pt idx="0">
                  <c:v>Hexaware</c:v>
                </c:pt>
              </c:strCache>
            </c:strRef>
          </c:tx>
          <c:spPr>
            <a:solidFill>
              <a:srgbClr val="92D050"/>
            </a:solidFill>
          </c:spPr>
          <c:invertIfNegative val="0"/>
          <c:dLbls>
            <c:txPr>
              <a:bodyPr/>
              <a:lstStyle/>
              <a:p>
                <a:pPr>
                  <a:defRPr>
                    <a:solidFill>
                      <a:srgbClr val="000000"/>
                    </a:solidFill>
                  </a:defRPr>
                </a:pPr>
                <a:endParaRPr lang="en-US"/>
              </a:p>
            </c:txPr>
            <c:showLegendKey val="0"/>
            <c:showVal val="1"/>
            <c:showCatName val="0"/>
            <c:showSerName val="0"/>
            <c:showPercent val="0"/>
            <c:showBubbleSize val="0"/>
            <c:showLeaderLines val="0"/>
          </c:dLbls>
          <c:cat>
            <c:numRef>
              <c:f>'Resource mix and recuitment'!$B$1:$G$1</c:f>
              <c:numCache>
                <c:formatCode>mmm\-yy</c:formatCode>
                <c:ptCount val="6"/>
                <c:pt idx="0">
                  <c:v>41395</c:v>
                </c:pt>
                <c:pt idx="1">
                  <c:v>41426</c:v>
                </c:pt>
                <c:pt idx="2">
                  <c:v>41456</c:v>
                </c:pt>
                <c:pt idx="3">
                  <c:v>41487</c:v>
                </c:pt>
                <c:pt idx="4">
                  <c:v>41518</c:v>
                </c:pt>
                <c:pt idx="5">
                  <c:v>41548</c:v>
                </c:pt>
              </c:numCache>
            </c:numRef>
          </c:cat>
          <c:val>
            <c:numRef>
              <c:f>'Resource mix and recuitment'!$B$5:$G$5</c:f>
              <c:numCache>
                <c:formatCode>General</c:formatCode>
                <c:ptCount val="6"/>
                <c:pt idx="0">
                  <c:v>27</c:v>
                </c:pt>
                <c:pt idx="1">
                  <c:v>31</c:v>
                </c:pt>
                <c:pt idx="2">
                  <c:v>7</c:v>
                </c:pt>
                <c:pt idx="3">
                  <c:v>7</c:v>
                </c:pt>
                <c:pt idx="4">
                  <c:v>7</c:v>
                </c:pt>
                <c:pt idx="5">
                  <c:v>7</c:v>
                </c:pt>
              </c:numCache>
            </c:numRef>
          </c:val>
        </c:ser>
        <c:dLbls>
          <c:showLegendKey val="0"/>
          <c:showVal val="0"/>
          <c:showCatName val="0"/>
          <c:showSerName val="0"/>
          <c:showPercent val="0"/>
          <c:showBubbleSize val="0"/>
        </c:dLbls>
        <c:gapWidth val="150"/>
        <c:overlap val="100"/>
        <c:axId val="351503488"/>
        <c:axId val="351505024"/>
      </c:barChart>
      <c:dateAx>
        <c:axId val="351503488"/>
        <c:scaling>
          <c:orientation val="minMax"/>
        </c:scaling>
        <c:delete val="0"/>
        <c:axPos val="b"/>
        <c:numFmt formatCode="mmm\-yy" sourceLinked="1"/>
        <c:majorTickMark val="out"/>
        <c:minorTickMark val="none"/>
        <c:tickLblPos val="nextTo"/>
        <c:crossAx val="351505024"/>
        <c:crosses val="autoZero"/>
        <c:auto val="1"/>
        <c:lblOffset val="100"/>
        <c:baseTimeUnit val="months"/>
      </c:dateAx>
      <c:valAx>
        <c:axId val="351505024"/>
        <c:scaling>
          <c:orientation val="minMax"/>
        </c:scaling>
        <c:delete val="0"/>
        <c:axPos val="l"/>
        <c:majorGridlines/>
        <c:numFmt formatCode="General" sourceLinked="1"/>
        <c:majorTickMark val="out"/>
        <c:minorTickMark val="none"/>
        <c:tickLblPos val="nextTo"/>
        <c:crossAx val="351503488"/>
        <c:crosses val="autoZero"/>
        <c:crossBetween val="between"/>
      </c:valAx>
    </c:plotArea>
    <c:legend>
      <c:legendPos val="r"/>
      <c:layout/>
      <c:overlay val="0"/>
    </c:legend>
    <c:plotVisOnly val="1"/>
    <c:dispBlanksAs val="gap"/>
    <c:showDLblsOverMax val="0"/>
  </c:chart>
  <c:spPr>
    <a:noFill/>
  </c:spPr>
  <c:externalData r:id="rId1">
    <c:autoUpdate val="0"/>
  </c:externalData>
</c:chartSpace>
</file>

<file path=ppt/handoutMasters/_rels/handoutMaster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theme" Target="../theme/theme29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9638" name="Rectangle 6"/>
          <p:cNvSpPr>
            <a:spLocks noChangeArrowheads="1"/>
          </p:cNvSpPr>
          <p:nvPr/>
        </p:nvSpPr>
        <p:spPr bwMode="auto">
          <a:xfrm>
            <a:off x="144184" y="9526759"/>
            <a:ext cx="1168447" cy="152214"/>
          </a:xfrm>
          <a:prstGeom prst="rect">
            <a:avLst/>
          </a:prstGeom>
          <a:noFill/>
          <a:ln w="9525">
            <a:noFill/>
            <a:miter lim="800000"/>
            <a:headEnd/>
            <a:tailEnd/>
          </a:ln>
          <a:effectLst/>
        </p:spPr>
        <p:txBody>
          <a:bodyPr lIns="0" tIns="0" rIns="0" bIns="0"/>
          <a:lstStyle/>
          <a:p>
            <a:pPr algn="l" defTabSz="922526">
              <a:defRPr/>
            </a:pPr>
            <a:fld id="{5BBE6DE4-E82D-4F90-96E4-E232F78FBEAF}" type="datetime1">
              <a:rPr lang="en-US" sz="1100">
                <a:cs typeface="Arial" charset="0"/>
              </a:rPr>
              <a:pPr algn="l" defTabSz="922526">
                <a:defRPr/>
              </a:pPr>
              <a:t>11/5/2013</a:t>
            </a:fld>
            <a:endParaRPr lang="en-US" sz="1100" dirty="0">
              <a:cs typeface="Arial" charset="0"/>
            </a:endParaRPr>
          </a:p>
        </p:txBody>
      </p:sp>
      <p:sp>
        <p:nvSpPr>
          <p:cNvPr id="69639" name="Rectangle 7"/>
          <p:cNvSpPr>
            <a:spLocks noChangeArrowheads="1"/>
          </p:cNvSpPr>
          <p:nvPr/>
        </p:nvSpPr>
        <p:spPr bwMode="auto">
          <a:xfrm>
            <a:off x="2252793" y="9526762"/>
            <a:ext cx="1865309" cy="205568"/>
          </a:xfrm>
          <a:prstGeom prst="rect">
            <a:avLst/>
          </a:prstGeom>
          <a:noFill/>
          <a:ln w="9525">
            <a:noFill/>
            <a:miter lim="800000"/>
            <a:headEnd/>
            <a:tailEnd/>
          </a:ln>
          <a:effectLst/>
        </p:spPr>
        <p:txBody>
          <a:bodyPr lIns="0" tIns="0" rIns="0" bIns="0"/>
          <a:lstStyle/>
          <a:p>
            <a:pPr algn="l" defTabSz="922526">
              <a:defRPr/>
            </a:pPr>
            <a:r>
              <a:rPr lang="en-US" sz="1100" dirty="0">
                <a:cs typeface="Arial" charset="0"/>
              </a:rPr>
              <a:t>Presentation title</a:t>
            </a:r>
          </a:p>
        </p:txBody>
      </p:sp>
      <p:sp>
        <p:nvSpPr>
          <p:cNvPr id="69640" name="Rectangle 8"/>
          <p:cNvSpPr>
            <a:spLocks noChangeArrowheads="1"/>
          </p:cNvSpPr>
          <p:nvPr/>
        </p:nvSpPr>
        <p:spPr bwMode="auto">
          <a:xfrm>
            <a:off x="1483838" y="9526762"/>
            <a:ext cx="602248" cy="205568"/>
          </a:xfrm>
          <a:prstGeom prst="rect">
            <a:avLst/>
          </a:prstGeom>
          <a:noFill/>
          <a:ln w="9525">
            <a:noFill/>
            <a:miter lim="800000"/>
            <a:headEnd/>
            <a:tailEnd/>
          </a:ln>
          <a:effectLst/>
        </p:spPr>
        <p:txBody>
          <a:bodyPr lIns="0" tIns="0" rIns="0" bIns="0"/>
          <a:lstStyle/>
          <a:p>
            <a:pPr algn="l" defTabSz="922526">
              <a:defRPr/>
            </a:pPr>
            <a:r>
              <a:rPr lang="en-US" sz="1100" dirty="0">
                <a:cs typeface="Arial" charset="0"/>
              </a:rPr>
              <a:t>Page </a:t>
            </a:r>
            <a:fld id="{2A07B3BF-2A67-4B01-AEB8-9C5108F06278}" type="slidenum">
              <a:rPr lang="en-US" sz="1100">
                <a:cs typeface="Arial" charset="0"/>
              </a:rPr>
              <a:pPr algn="l" defTabSz="922526">
                <a:defRPr/>
              </a:pPr>
              <a:t>‹#›</a:t>
            </a:fld>
            <a:endParaRPr lang="en-US" sz="1100" dirty="0">
              <a:cs typeface="Arial" charset="0"/>
            </a:endParaRPr>
          </a:p>
        </p:txBody>
      </p:sp>
      <p:pic>
        <p:nvPicPr>
          <p:cNvPr id="47109" name="Picture 9" descr="logo_tagblack"/>
          <p:cNvPicPr>
            <a:picLocks noChangeAspect="1" noChangeArrowheads="1"/>
          </p:cNvPicPr>
          <p:nvPr/>
        </p:nvPicPr>
        <p:blipFill>
          <a:blip r:embed="rId2" cstate="print"/>
          <a:srcRect/>
          <a:stretch>
            <a:fillRect/>
          </a:stretch>
        </p:blipFill>
        <p:spPr bwMode="auto">
          <a:xfrm>
            <a:off x="4957640" y="9336886"/>
            <a:ext cx="1347168" cy="348368"/>
          </a:xfrm>
          <a:prstGeom prst="rect">
            <a:avLst/>
          </a:prstGeom>
          <a:noFill/>
          <a:ln w="9525">
            <a:noFill/>
            <a:miter lim="800000"/>
            <a:headEnd/>
            <a:tailEnd/>
          </a:ln>
        </p:spPr>
      </p:pic>
    </p:spTree>
    <p:extLst>
      <p:ext uri="{BB962C8B-B14F-4D97-AF65-F5344CB8AC3E}">
        <p14:creationId xmlns:p14="http://schemas.microsoft.com/office/powerpoint/2010/main" val="914602229"/>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png>
</file>

<file path=ppt/media/image13.jpeg>
</file>

<file path=ppt/media/image14.png>
</file>

<file path=ppt/media/image2.png>
</file>

<file path=ppt/media/image3.jpeg>
</file>

<file path=ppt/media/image4.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theme" Target="../theme/theme29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914" name="Rectangle 4"/>
          <p:cNvSpPr>
            <a:spLocks noGrp="1" noRot="1" noChangeAspect="1" noChangeArrowheads="1" noTextEdit="1"/>
          </p:cNvSpPr>
          <p:nvPr>
            <p:ph type="sldImg" idx="2"/>
          </p:nvPr>
        </p:nvSpPr>
        <p:spPr bwMode="auto">
          <a:xfrm>
            <a:off x="760413" y="735013"/>
            <a:ext cx="4910137" cy="3681412"/>
          </a:xfrm>
          <a:prstGeom prst="rect">
            <a:avLst/>
          </a:prstGeom>
          <a:noFill/>
          <a:ln w="9525">
            <a:solidFill>
              <a:srgbClr val="000000"/>
            </a:solidFill>
            <a:miter lim="800000"/>
            <a:headEnd/>
            <a:tailEnd/>
          </a:ln>
        </p:spPr>
      </p:sp>
      <p:sp>
        <p:nvSpPr>
          <p:cNvPr id="8197" name="Rectangle 5"/>
          <p:cNvSpPr>
            <a:spLocks noGrp="1" noChangeArrowheads="1"/>
          </p:cNvSpPr>
          <p:nvPr>
            <p:ph type="body" sz="quarter" idx="3"/>
          </p:nvPr>
        </p:nvSpPr>
        <p:spPr bwMode="auto">
          <a:xfrm>
            <a:off x="641294" y="4662169"/>
            <a:ext cx="5148375" cy="4415795"/>
          </a:xfrm>
          <a:prstGeom prst="rect">
            <a:avLst/>
          </a:prstGeom>
          <a:noFill/>
          <a:ln w="9525">
            <a:noFill/>
            <a:miter lim="800000"/>
            <a:headEnd/>
            <a:tailEnd/>
          </a:ln>
          <a:effectLst/>
        </p:spPr>
        <p:txBody>
          <a:bodyPr vert="horz" wrap="square" lIns="95037" tIns="47520" rIns="95037" bIns="475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8200" name="Rectangle 8"/>
          <p:cNvSpPr>
            <a:spLocks noChangeArrowheads="1"/>
          </p:cNvSpPr>
          <p:nvPr/>
        </p:nvSpPr>
        <p:spPr bwMode="auto">
          <a:xfrm>
            <a:off x="144184" y="9526759"/>
            <a:ext cx="1168447" cy="152214"/>
          </a:xfrm>
          <a:prstGeom prst="rect">
            <a:avLst/>
          </a:prstGeom>
          <a:noFill/>
          <a:ln w="9525">
            <a:noFill/>
            <a:miter lim="800000"/>
            <a:headEnd/>
            <a:tailEnd/>
          </a:ln>
          <a:effectLst/>
        </p:spPr>
        <p:txBody>
          <a:bodyPr lIns="0" tIns="0" rIns="0" bIns="0"/>
          <a:lstStyle/>
          <a:p>
            <a:pPr algn="l" defTabSz="922526">
              <a:defRPr/>
            </a:pPr>
            <a:fld id="{89A86910-E513-4C4B-949B-84323FA223C3}" type="datetime1">
              <a:rPr lang="en-US" sz="1100">
                <a:cs typeface="Arial" charset="0"/>
              </a:rPr>
              <a:pPr algn="l" defTabSz="922526">
                <a:defRPr/>
              </a:pPr>
              <a:t>11/5/2013</a:t>
            </a:fld>
            <a:endParaRPr lang="en-US" sz="1100" dirty="0">
              <a:cs typeface="Arial" charset="0"/>
            </a:endParaRPr>
          </a:p>
        </p:txBody>
      </p:sp>
      <p:sp>
        <p:nvSpPr>
          <p:cNvPr id="8201" name="Rectangle 9"/>
          <p:cNvSpPr>
            <a:spLocks noChangeArrowheads="1"/>
          </p:cNvSpPr>
          <p:nvPr/>
        </p:nvSpPr>
        <p:spPr bwMode="auto">
          <a:xfrm>
            <a:off x="2252793" y="9526762"/>
            <a:ext cx="1865309" cy="205568"/>
          </a:xfrm>
          <a:prstGeom prst="rect">
            <a:avLst/>
          </a:prstGeom>
          <a:noFill/>
          <a:ln w="9525">
            <a:noFill/>
            <a:miter lim="800000"/>
            <a:headEnd/>
            <a:tailEnd/>
          </a:ln>
          <a:effectLst/>
        </p:spPr>
        <p:txBody>
          <a:bodyPr lIns="0" tIns="0" rIns="0" bIns="0"/>
          <a:lstStyle/>
          <a:p>
            <a:pPr algn="l" defTabSz="922526">
              <a:defRPr/>
            </a:pPr>
            <a:r>
              <a:rPr lang="en-US" sz="1100" dirty="0">
                <a:cs typeface="Arial" charset="0"/>
              </a:rPr>
              <a:t>Presentation title</a:t>
            </a:r>
          </a:p>
        </p:txBody>
      </p:sp>
      <p:sp>
        <p:nvSpPr>
          <p:cNvPr id="8202" name="Rectangle 10"/>
          <p:cNvSpPr>
            <a:spLocks noChangeArrowheads="1"/>
          </p:cNvSpPr>
          <p:nvPr/>
        </p:nvSpPr>
        <p:spPr bwMode="auto">
          <a:xfrm>
            <a:off x="1483838" y="9526762"/>
            <a:ext cx="602248" cy="205568"/>
          </a:xfrm>
          <a:prstGeom prst="rect">
            <a:avLst/>
          </a:prstGeom>
          <a:noFill/>
          <a:ln w="9525">
            <a:noFill/>
            <a:miter lim="800000"/>
            <a:headEnd/>
            <a:tailEnd/>
          </a:ln>
          <a:effectLst/>
        </p:spPr>
        <p:txBody>
          <a:bodyPr lIns="0" tIns="0" rIns="0" bIns="0"/>
          <a:lstStyle/>
          <a:p>
            <a:pPr algn="l" defTabSz="922526">
              <a:defRPr/>
            </a:pPr>
            <a:r>
              <a:rPr lang="en-US" sz="1100" dirty="0">
                <a:cs typeface="Arial" charset="0"/>
              </a:rPr>
              <a:t>Page </a:t>
            </a:r>
            <a:fld id="{90222F15-384C-4F8B-A461-087D94ECCB26}" type="slidenum">
              <a:rPr lang="en-US" sz="1100">
                <a:cs typeface="Arial" charset="0"/>
              </a:rPr>
              <a:pPr algn="l" defTabSz="922526">
                <a:defRPr/>
              </a:pPr>
              <a:t>‹#›</a:t>
            </a:fld>
            <a:endParaRPr lang="en-US" sz="1100" dirty="0">
              <a:cs typeface="Arial" charset="0"/>
            </a:endParaRPr>
          </a:p>
        </p:txBody>
      </p:sp>
      <p:pic>
        <p:nvPicPr>
          <p:cNvPr id="38919" name="Picture 11" descr="logo_tagblack"/>
          <p:cNvPicPr>
            <a:picLocks noChangeAspect="1" noChangeArrowheads="1"/>
          </p:cNvPicPr>
          <p:nvPr/>
        </p:nvPicPr>
        <p:blipFill>
          <a:blip r:embed="rId2"/>
          <a:srcRect/>
          <a:stretch>
            <a:fillRect/>
          </a:stretch>
        </p:blipFill>
        <p:spPr bwMode="auto">
          <a:xfrm>
            <a:off x="4957640" y="9336886"/>
            <a:ext cx="1347168" cy="348368"/>
          </a:xfrm>
          <a:prstGeom prst="rect">
            <a:avLst/>
          </a:prstGeom>
          <a:noFill/>
          <a:ln w="9525">
            <a:noFill/>
            <a:miter lim="800000"/>
            <a:headEnd/>
            <a:tailEnd/>
          </a:ln>
        </p:spPr>
      </p:pic>
    </p:spTree>
    <p:extLst>
      <p:ext uri="{BB962C8B-B14F-4D97-AF65-F5344CB8AC3E}">
        <p14:creationId xmlns:p14="http://schemas.microsoft.com/office/powerpoint/2010/main" val="226999900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buClr>
        <a:srgbClr val="FFD200"/>
      </a:buClr>
      <a:buSzPct val="75000"/>
      <a:buFont typeface="Arial" charset="0"/>
      <a:defRPr sz="1200" kern="1200">
        <a:solidFill>
          <a:schemeClr val="tx1"/>
        </a:solidFill>
        <a:latin typeface="Arial" charset="0"/>
        <a:ea typeface="+mn-ea"/>
        <a:cs typeface="+mn-cs"/>
      </a:defRPr>
    </a:lvl1pPr>
    <a:lvl2pPr marL="1588" indent="177800" algn="l" rtl="0" eaLnBrk="0" fontAlgn="base" hangingPunct="0">
      <a:spcBef>
        <a:spcPct val="30000"/>
      </a:spcBef>
      <a:spcAft>
        <a:spcPct val="0"/>
      </a:spcAft>
      <a:buClr>
        <a:srgbClr val="FFD200"/>
      </a:buClr>
      <a:buSzPct val="75000"/>
      <a:buFont typeface="Arial" charset="0"/>
      <a:buChar char="►"/>
      <a:defRPr sz="1200" kern="1200">
        <a:solidFill>
          <a:schemeClr val="tx1"/>
        </a:solidFill>
        <a:latin typeface="Arial" charset="0"/>
        <a:ea typeface="+mn-ea"/>
        <a:cs typeface="+mn-cs"/>
      </a:defRPr>
    </a:lvl2pPr>
    <a:lvl3pPr marL="358775" indent="184150" algn="l" rtl="0" eaLnBrk="0" fontAlgn="base" hangingPunct="0">
      <a:spcBef>
        <a:spcPct val="30000"/>
      </a:spcBef>
      <a:spcAft>
        <a:spcPct val="0"/>
      </a:spcAft>
      <a:buClr>
        <a:srgbClr val="FFD200"/>
      </a:buClr>
      <a:buSzPct val="75000"/>
      <a:buFont typeface="Arial" charset="0"/>
      <a:buChar char="►"/>
      <a:defRPr sz="1200" kern="1200">
        <a:solidFill>
          <a:schemeClr val="tx1"/>
        </a:solidFill>
        <a:latin typeface="Arial" charset="0"/>
        <a:ea typeface="+mn-ea"/>
        <a:cs typeface="+mn-cs"/>
      </a:defRPr>
    </a:lvl3pPr>
    <a:lvl4pPr marL="722313" indent="173038" algn="l" rtl="0" eaLnBrk="0" fontAlgn="base" hangingPunct="0">
      <a:spcBef>
        <a:spcPct val="30000"/>
      </a:spcBef>
      <a:spcAft>
        <a:spcPct val="0"/>
      </a:spcAft>
      <a:buClr>
        <a:srgbClr val="FFD200"/>
      </a:buClr>
      <a:buSzPct val="75000"/>
      <a:buFont typeface="Arial" charset="0"/>
      <a:buChar char="►"/>
      <a:defRPr sz="1200" kern="1200">
        <a:solidFill>
          <a:schemeClr val="tx1"/>
        </a:solidFill>
        <a:latin typeface="Arial" charset="0"/>
        <a:ea typeface="+mn-ea"/>
        <a:cs typeface="+mn-cs"/>
      </a:defRPr>
    </a:lvl4pPr>
    <a:lvl5pPr marL="1074738" indent="182563" algn="l" rtl="0" eaLnBrk="0" fontAlgn="base" hangingPunct="0">
      <a:spcBef>
        <a:spcPct val="30000"/>
      </a:spcBef>
      <a:spcAft>
        <a:spcPct val="0"/>
      </a:spcAft>
      <a:buClr>
        <a:srgbClr val="FFD200"/>
      </a:buClr>
      <a:buSzPct val="75000"/>
      <a:buFont typeface="Arial" charset="0"/>
      <a:buChar char="►"/>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0413" y="735013"/>
            <a:ext cx="4910137" cy="3681412"/>
          </a:xfrm>
        </p:spPr>
      </p:sp>
      <p:sp>
        <p:nvSpPr>
          <p:cNvPr id="3" name="Notes Placeholder 2"/>
          <p:cNvSpPr>
            <a:spLocks noGrp="1"/>
          </p:cNvSpPr>
          <p:nvPr>
            <p:ph type="body" idx="1"/>
          </p:nvPr>
        </p:nvSpPr>
        <p:spPr/>
        <p:txBody>
          <a:bodyPr>
            <a:normAutofit fontScale="55000" lnSpcReduction="20000"/>
          </a:bodyPr>
          <a:lstStyle/>
          <a:p>
            <a:r>
              <a:rPr lang="en-GB" dirty="0" smtClean="0"/>
              <a:t>Cost</a:t>
            </a:r>
          </a:p>
          <a:p>
            <a:pPr defTabSz="873277">
              <a:defRPr/>
            </a:pPr>
            <a:r>
              <a:rPr lang="en-GB" dirty="0" smtClean="0"/>
              <a:t>GREEN - </a:t>
            </a:r>
            <a:r>
              <a:rPr lang="en-US" dirty="0" smtClean="0"/>
              <a:t>Estimate at Completion (EAC) = + 0 - 5% of approved spend (cost baseline + approved change requests)</a:t>
            </a:r>
            <a:endParaRPr lang="en-GB" dirty="0" smtClean="0"/>
          </a:p>
          <a:p>
            <a:pPr defTabSz="873277">
              <a:defRPr/>
            </a:pPr>
            <a:r>
              <a:rPr lang="en-GB" dirty="0" smtClean="0"/>
              <a:t>AMBER - </a:t>
            </a:r>
            <a:r>
              <a:rPr lang="en-US" dirty="0" smtClean="0"/>
              <a:t>Estimate at Completion (EAC) = + 6 - 10% of approved spend (cost baseline + approved changes) and/or pending spend</a:t>
            </a:r>
            <a:endParaRPr lang="en-GB" dirty="0" smtClean="0"/>
          </a:p>
          <a:p>
            <a:r>
              <a:rPr lang="en-GB" dirty="0" smtClean="0"/>
              <a:t>RED</a:t>
            </a:r>
            <a:r>
              <a:rPr lang="en-GB" baseline="0" dirty="0" smtClean="0"/>
              <a:t> – </a:t>
            </a:r>
            <a:r>
              <a:rPr lang="en-US" dirty="0" smtClean="0"/>
              <a:t>Estimate at Completion (EAC) exceeds + 10% or $100,000 of approved spend (cost baseline + approved changes) and/or pending spend or no project budget defined</a:t>
            </a:r>
            <a:endParaRPr lang="en-GB" baseline="0" dirty="0" smtClean="0"/>
          </a:p>
          <a:p>
            <a:endParaRPr lang="en-GB" baseline="0" dirty="0" smtClean="0"/>
          </a:p>
          <a:p>
            <a:r>
              <a:rPr lang="en-GB" dirty="0" smtClean="0"/>
              <a:t>Schedule</a:t>
            </a:r>
          </a:p>
          <a:p>
            <a:r>
              <a:rPr lang="en-GB" dirty="0" smtClean="0"/>
              <a:t>GREEN - </a:t>
            </a:r>
            <a:r>
              <a:rPr lang="en-US" dirty="0" smtClean="0"/>
              <a:t>The project schedule supports the end date of the project (with some elapsed time contingency).</a:t>
            </a:r>
            <a:endParaRPr lang="en-GB" dirty="0" smtClean="0"/>
          </a:p>
          <a:p>
            <a:r>
              <a:rPr lang="en-GB" dirty="0" smtClean="0"/>
              <a:t>AMBER - </a:t>
            </a:r>
            <a:r>
              <a:rPr lang="en-US" dirty="0" smtClean="0"/>
              <a:t>The project schedule supports the end date, but issues, risks and/or changes exist that may put the date in jeopardy.</a:t>
            </a:r>
            <a:endParaRPr lang="en-GB" dirty="0" smtClean="0"/>
          </a:p>
          <a:p>
            <a:r>
              <a:rPr lang="en-GB" dirty="0" smtClean="0"/>
              <a:t>RED</a:t>
            </a:r>
            <a:r>
              <a:rPr lang="en-GB" baseline="0" dirty="0" smtClean="0"/>
              <a:t> – </a:t>
            </a:r>
            <a:r>
              <a:rPr lang="en-US" dirty="0" smtClean="0"/>
              <a:t>The project schedule does not exist and/or the project schedule does not support the end of the project.</a:t>
            </a:r>
            <a:endParaRPr lang="en-GB" baseline="0" dirty="0" smtClean="0"/>
          </a:p>
          <a:p>
            <a:endParaRPr lang="en-GB" baseline="0" dirty="0" smtClean="0"/>
          </a:p>
          <a:p>
            <a:r>
              <a:rPr lang="en-GB" dirty="0" smtClean="0"/>
              <a:t>Scope</a:t>
            </a:r>
          </a:p>
          <a:p>
            <a:r>
              <a:rPr lang="en-GB" dirty="0" smtClean="0"/>
              <a:t>GREEN - </a:t>
            </a:r>
            <a:r>
              <a:rPr lang="en-US" dirty="0" smtClean="0"/>
              <a:t>Scope defined and </a:t>
            </a:r>
            <a:r>
              <a:rPr lang="en-US" u="sng" dirty="0" smtClean="0"/>
              <a:t>approved</a:t>
            </a:r>
            <a:r>
              <a:rPr lang="en-US" dirty="0" smtClean="0"/>
              <a:t> (scope baseline) with no pending change requests.</a:t>
            </a:r>
            <a:endParaRPr lang="en-GB" dirty="0" smtClean="0"/>
          </a:p>
          <a:p>
            <a:r>
              <a:rPr lang="en-GB" dirty="0" smtClean="0"/>
              <a:t>AMBER - </a:t>
            </a:r>
            <a:r>
              <a:rPr lang="en-US" dirty="0" smtClean="0"/>
              <a:t>Scope defined and </a:t>
            </a:r>
            <a:r>
              <a:rPr lang="en-US" u="sng" dirty="0" smtClean="0"/>
              <a:t>approved</a:t>
            </a:r>
            <a:r>
              <a:rPr lang="en-US" dirty="0" smtClean="0"/>
              <a:t> (scope baseline) with </a:t>
            </a:r>
            <a:r>
              <a:rPr lang="en-US" u="sng" dirty="0" smtClean="0"/>
              <a:t>pending</a:t>
            </a:r>
            <a:r>
              <a:rPr lang="en-US" dirty="0" smtClean="0"/>
              <a:t> change requests – known and not raised and raised but not agreed.</a:t>
            </a:r>
            <a:endParaRPr lang="en-GB" dirty="0" smtClean="0"/>
          </a:p>
          <a:p>
            <a:r>
              <a:rPr lang="en-GB" dirty="0" smtClean="0"/>
              <a:t>RED</a:t>
            </a:r>
            <a:r>
              <a:rPr lang="en-GB" baseline="0" dirty="0" smtClean="0"/>
              <a:t> – </a:t>
            </a:r>
            <a:r>
              <a:rPr lang="en-US" dirty="0" smtClean="0"/>
              <a:t>Scope undefined or unapproved (no scope baseline) and/or multiple pending change requests.</a:t>
            </a:r>
            <a:endParaRPr lang="en-GB" baseline="0" dirty="0" smtClean="0"/>
          </a:p>
          <a:p>
            <a:endParaRPr lang="en-GB" baseline="0" dirty="0" smtClean="0"/>
          </a:p>
          <a:p>
            <a:r>
              <a:rPr lang="en-GB" dirty="0" smtClean="0"/>
              <a:t>Risk</a:t>
            </a:r>
          </a:p>
          <a:p>
            <a:r>
              <a:rPr lang="en-GB" dirty="0" smtClean="0"/>
              <a:t>GREEN – Low amount of risks with negligible impact</a:t>
            </a:r>
          </a:p>
          <a:p>
            <a:r>
              <a:rPr lang="en-GB" dirty="0" smtClean="0"/>
              <a:t>AMBER – Medium amount of risks. High or medium impact but with mitigation actions in place. Time left to put in place mitigation plans.</a:t>
            </a:r>
          </a:p>
          <a:p>
            <a:r>
              <a:rPr lang="en-GB" dirty="0" smtClean="0"/>
              <a:t>RED</a:t>
            </a:r>
            <a:r>
              <a:rPr lang="en-GB" baseline="0" dirty="0" smtClean="0"/>
              <a:t> – High number of risks. High score risks which impact in the near term. No mitigation in place for High risks.</a:t>
            </a:r>
          </a:p>
          <a:p>
            <a:endParaRPr lang="en-GB" baseline="0" dirty="0" smtClean="0"/>
          </a:p>
          <a:p>
            <a:r>
              <a:rPr lang="en-GB" dirty="0" smtClean="0"/>
              <a:t>Issue</a:t>
            </a:r>
          </a:p>
          <a:p>
            <a:r>
              <a:rPr lang="en-GB" dirty="0" smtClean="0"/>
              <a:t>GREEN – No or low impact issues. Medium impact issues with resolution plans agreed and in place.</a:t>
            </a:r>
          </a:p>
          <a:p>
            <a:r>
              <a:rPr lang="en-GB" dirty="0" smtClean="0"/>
              <a:t>AMBER – Large</a:t>
            </a:r>
            <a:r>
              <a:rPr lang="en-GB" baseline="0" dirty="0" smtClean="0"/>
              <a:t> amount of issues and/or Medium impact issues with no resolution plans.</a:t>
            </a:r>
            <a:endParaRPr lang="en-GB" dirty="0" smtClean="0"/>
          </a:p>
          <a:p>
            <a:r>
              <a:rPr lang="en-GB" dirty="0" smtClean="0"/>
              <a:t>RED</a:t>
            </a:r>
            <a:r>
              <a:rPr lang="en-GB" baseline="0" dirty="0" smtClean="0"/>
              <a:t> – High impact issues present. No resolution plans in place for Medium of High level issues</a:t>
            </a:r>
          </a:p>
          <a:p>
            <a:endParaRPr lang="en-GB" baseline="0" dirty="0" smtClean="0"/>
          </a:p>
          <a:p>
            <a:r>
              <a:rPr lang="en-GB" dirty="0" smtClean="0"/>
              <a:t>Commercial</a:t>
            </a:r>
          </a:p>
          <a:p>
            <a:r>
              <a:rPr lang="en-GB" dirty="0" smtClean="0"/>
              <a:t>GREEN - TBD</a:t>
            </a:r>
          </a:p>
          <a:p>
            <a:r>
              <a:rPr lang="en-GB" dirty="0" smtClean="0"/>
              <a:t>AMBER - TBD</a:t>
            </a:r>
          </a:p>
          <a:p>
            <a:r>
              <a:rPr lang="en-GB" dirty="0" smtClean="0"/>
              <a:t>RED</a:t>
            </a:r>
            <a:r>
              <a:rPr lang="en-GB" baseline="0" dirty="0" smtClean="0"/>
              <a:t> – TBD</a:t>
            </a:r>
          </a:p>
          <a:p>
            <a:endParaRPr lang="en-GB" baseline="0" dirty="0" smtClean="0"/>
          </a:p>
          <a:p>
            <a:r>
              <a:rPr lang="en-GB" dirty="0" smtClean="0"/>
              <a:t>Resource</a:t>
            </a:r>
          </a:p>
          <a:p>
            <a:r>
              <a:rPr lang="en-GB" dirty="0" smtClean="0"/>
              <a:t>GREEN – No resource issue or constraints</a:t>
            </a:r>
          </a:p>
          <a:p>
            <a:r>
              <a:rPr lang="en-GB" dirty="0" smtClean="0"/>
              <a:t>AMBER – Resource issues exist but plans are in place to resolve.</a:t>
            </a:r>
          </a:p>
          <a:p>
            <a:r>
              <a:rPr lang="en-GB" dirty="0" smtClean="0"/>
              <a:t>RED</a:t>
            </a:r>
            <a:r>
              <a:rPr lang="en-GB" baseline="0" dirty="0" smtClean="0"/>
              <a:t> – Resource issues exist with no plans in place to resolve.</a:t>
            </a:r>
          </a:p>
          <a:p>
            <a:endParaRPr lang="en-GB" baseline="0" dirty="0" smtClean="0"/>
          </a:p>
          <a:p>
            <a:endParaRPr lang="en-GB" baseline="0" dirty="0"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0413" y="735013"/>
            <a:ext cx="4910137" cy="3681412"/>
          </a:xfrm>
        </p:spPr>
      </p:sp>
      <p:sp>
        <p:nvSpPr>
          <p:cNvPr id="3" name="Notes Placeholder 2"/>
          <p:cNvSpPr>
            <a:spLocks noGrp="1"/>
          </p:cNvSpPr>
          <p:nvPr>
            <p:ph type="body" idx="1"/>
          </p:nvPr>
        </p:nvSpPr>
        <p:spPr/>
        <p:txBody>
          <a:bodyPr>
            <a:normAutofit/>
          </a:bodyPr>
          <a:lstStyle/>
          <a:p>
            <a:endParaRPr lang="en-GB"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0413" y="735013"/>
            <a:ext cx="4910137" cy="3681412"/>
          </a:xfrm>
        </p:spPr>
      </p:sp>
      <p:sp>
        <p:nvSpPr>
          <p:cNvPr id="3" name="Notes Placeholder 2"/>
          <p:cNvSpPr>
            <a:spLocks noGrp="1"/>
          </p:cNvSpPr>
          <p:nvPr>
            <p:ph type="body" idx="1"/>
          </p:nvPr>
        </p:nvSpPr>
        <p:spPr/>
        <p:txBody>
          <a:bodyPr>
            <a:normAutofit/>
          </a:bodyPr>
          <a:lstStyle/>
          <a:p>
            <a:endParaRPr lang="en-GB"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fontAlgn="t" hangingPunct="1">
              <a:spcBef>
                <a:spcPct val="0"/>
              </a:spcBef>
            </a:pPr>
            <a:endParaRPr lang="da-DK" smtClean="0"/>
          </a:p>
          <a:p>
            <a:pPr eaLnBrk="1" fontAlgn="t" hangingPunct="1">
              <a:spcBef>
                <a:spcPct val="0"/>
              </a:spcBef>
            </a:pPr>
            <a:r>
              <a:rPr lang="en-US" b="1" dirty="0" smtClean="0"/>
              <a:t>Rating</a:t>
            </a:r>
            <a:endParaRPr lang="da-DK" smtClean="0"/>
          </a:p>
          <a:p>
            <a:pPr eaLnBrk="1" fontAlgn="t" hangingPunct="1">
              <a:spcBef>
                <a:spcPct val="0"/>
              </a:spcBef>
            </a:pPr>
            <a:r>
              <a:rPr lang="en-US" b="1" dirty="0" smtClean="0"/>
              <a:t>Description</a:t>
            </a:r>
            <a:endParaRPr lang="da-DK" smtClean="0"/>
          </a:p>
          <a:p>
            <a:pPr eaLnBrk="1" fontAlgn="t" hangingPunct="1">
              <a:spcBef>
                <a:spcPct val="0"/>
              </a:spcBef>
            </a:pPr>
            <a:r>
              <a:rPr lang="en-US" b="1" dirty="0" smtClean="0"/>
              <a:t>Probability of occurrence*</a:t>
            </a:r>
            <a:endParaRPr lang="da-DK" smtClean="0"/>
          </a:p>
          <a:p>
            <a:pPr eaLnBrk="1" fontAlgn="t" hangingPunct="1">
              <a:spcBef>
                <a:spcPct val="0"/>
              </a:spcBef>
            </a:pPr>
            <a:r>
              <a:rPr lang="en-US" dirty="0" smtClean="0"/>
              <a:t>1</a:t>
            </a:r>
            <a:endParaRPr lang="da-DK" smtClean="0"/>
          </a:p>
          <a:p>
            <a:pPr eaLnBrk="1" fontAlgn="t" hangingPunct="1">
              <a:spcBef>
                <a:spcPct val="0"/>
              </a:spcBef>
            </a:pPr>
            <a:r>
              <a:rPr lang="en-US" dirty="0" smtClean="0"/>
              <a:t>Estimate</a:t>
            </a:r>
            <a:endParaRPr lang="da-DK" smtClean="0"/>
          </a:p>
          <a:p>
            <a:pPr eaLnBrk="1" fontAlgn="t" hangingPunct="1">
              <a:spcBef>
                <a:spcPct val="0"/>
              </a:spcBef>
            </a:pPr>
            <a:r>
              <a:rPr lang="en-US" dirty="0" smtClean="0"/>
              <a:t>Low confidence that milestone date will be met</a:t>
            </a:r>
            <a:endParaRPr lang="da-DK" smtClean="0"/>
          </a:p>
          <a:p>
            <a:pPr eaLnBrk="1" fontAlgn="t" hangingPunct="1">
              <a:spcBef>
                <a:spcPct val="0"/>
              </a:spcBef>
            </a:pPr>
            <a:r>
              <a:rPr lang="en-US" dirty="0" smtClean="0"/>
              <a:t>Less than 50% </a:t>
            </a:r>
            <a:endParaRPr lang="da-DK" smtClean="0"/>
          </a:p>
          <a:p>
            <a:pPr eaLnBrk="1" fontAlgn="t" hangingPunct="1">
              <a:spcBef>
                <a:spcPct val="0"/>
              </a:spcBef>
            </a:pPr>
            <a:r>
              <a:rPr lang="en-US" dirty="0" smtClean="0"/>
              <a:t>Very likely </a:t>
            </a:r>
            <a:r>
              <a:rPr lang="en-US" b="1" i="1" dirty="0" smtClean="0"/>
              <a:t>not </a:t>
            </a:r>
            <a:r>
              <a:rPr lang="en-US" dirty="0" smtClean="0"/>
              <a:t>to occur </a:t>
            </a:r>
            <a:endParaRPr lang="da-DK" smtClean="0"/>
          </a:p>
          <a:p>
            <a:pPr eaLnBrk="1" fontAlgn="t" hangingPunct="1">
              <a:spcBef>
                <a:spcPct val="0"/>
              </a:spcBef>
            </a:pPr>
            <a:r>
              <a:rPr lang="en-US" dirty="0" smtClean="0"/>
              <a:t>2</a:t>
            </a:r>
            <a:endParaRPr lang="da-DK" smtClean="0"/>
          </a:p>
          <a:p>
            <a:pPr eaLnBrk="1" fontAlgn="t" hangingPunct="1">
              <a:spcBef>
                <a:spcPct val="0"/>
              </a:spcBef>
            </a:pPr>
            <a:r>
              <a:rPr lang="en-US" dirty="0" smtClean="0"/>
              <a:t>Target</a:t>
            </a:r>
            <a:endParaRPr lang="da-DK" smtClean="0"/>
          </a:p>
          <a:p>
            <a:pPr eaLnBrk="1" fontAlgn="t" hangingPunct="1">
              <a:spcBef>
                <a:spcPct val="0"/>
              </a:spcBef>
            </a:pPr>
            <a:r>
              <a:rPr lang="en-US" dirty="0" smtClean="0"/>
              <a:t>Moderate confidence that milestone date will be met</a:t>
            </a:r>
            <a:endParaRPr lang="da-DK" smtClean="0"/>
          </a:p>
          <a:p>
            <a:pPr eaLnBrk="1" fontAlgn="t" hangingPunct="1">
              <a:spcBef>
                <a:spcPct val="0"/>
              </a:spcBef>
            </a:pPr>
            <a:r>
              <a:rPr lang="en-US" dirty="0" smtClean="0"/>
              <a:t>Somewhere in the middle - between 51% and 79%</a:t>
            </a:r>
            <a:endParaRPr lang="da-DK" smtClean="0"/>
          </a:p>
          <a:p>
            <a:pPr eaLnBrk="1" fontAlgn="t" hangingPunct="1">
              <a:spcBef>
                <a:spcPct val="0"/>
              </a:spcBef>
            </a:pPr>
            <a:r>
              <a:rPr lang="en-US" dirty="0" smtClean="0"/>
              <a:t>Good chance, but some doubt exists</a:t>
            </a:r>
            <a:endParaRPr lang="da-DK" smtClean="0"/>
          </a:p>
          <a:p>
            <a:pPr eaLnBrk="1" fontAlgn="t" hangingPunct="1">
              <a:spcBef>
                <a:spcPct val="0"/>
              </a:spcBef>
            </a:pPr>
            <a:r>
              <a:rPr lang="en-US" dirty="0" smtClean="0"/>
              <a:t>3</a:t>
            </a:r>
            <a:endParaRPr lang="da-DK" smtClean="0"/>
          </a:p>
          <a:p>
            <a:pPr eaLnBrk="1" fontAlgn="t" hangingPunct="1">
              <a:spcBef>
                <a:spcPct val="0"/>
              </a:spcBef>
            </a:pPr>
            <a:r>
              <a:rPr lang="en-US" dirty="0" smtClean="0"/>
              <a:t>Committed</a:t>
            </a:r>
            <a:endParaRPr lang="da-DK" smtClean="0"/>
          </a:p>
          <a:p>
            <a:pPr eaLnBrk="1" fontAlgn="t" hangingPunct="1">
              <a:spcBef>
                <a:spcPct val="0"/>
              </a:spcBef>
            </a:pPr>
            <a:r>
              <a:rPr lang="en-US" dirty="0" smtClean="0"/>
              <a:t>High confidence that milestone date will be met</a:t>
            </a:r>
            <a:endParaRPr lang="da-DK" smtClean="0"/>
          </a:p>
          <a:p>
            <a:pPr eaLnBrk="1" fontAlgn="t" hangingPunct="1">
              <a:spcBef>
                <a:spcPct val="0"/>
              </a:spcBef>
            </a:pPr>
            <a:r>
              <a:rPr lang="en-US" dirty="0" smtClean="0"/>
              <a:t>80% or higher </a:t>
            </a:r>
            <a:endParaRPr lang="da-DK" smtClean="0"/>
          </a:p>
          <a:p>
            <a:pPr eaLnBrk="1" fontAlgn="t" hangingPunct="1">
              <a:spcBef>
                <a:spcPct val="0"/>
              </a:spcBef>
            </a:pPr>
            <a:r>
              <a:rPr lang="en-US" dirty="0" smtClean="0"/>
              <a:t>Very likely to occur</a:t>
            </a:r>
          </a:p>
          <a:p>
            <a:pPr eaLnBrk="1" fontAlgn="t" hangingPunct="1">
              <a:spcBef>
                <a:spcPct val="0"/>
              </a:spcBef>
            </a:pPr>
            <a:endParaRPr lang="en-US" dirty="0" smtClean="0"/>
          </a:p>
          <a:p>
            <a:pPr eaLnBrk="1" hangingPunct="1">
              <a:spcBef>
                <a:spcPct val="0"/>
              </a:spcBef>
            </a:pPr>
            <a:endParaRPr lang="en-US" dirty="0" smtClean="0"/>
          </a:p>
        </p:txBody>
      </p:sp>
      <p:sp>
        <p:nvSpPr>
          <p:cNvPr id="31748" name="Slide Number Placeholder 3"/>
          <p:cNvSpPr>
            <a:spLocks noGrp="1"/>
          </p:cNvSpPr>
          <p:nvPr>
            <p:ph type="sldNum" sz="quarter" idx="5"/>
          </p:nvPr>
        </p:nvSpPr>
        <p:spPr bwMode="auto">
          <a:xfrm>
            <a:off x="3642724" y="9321526"/>
            <a:ext cx="2786751" cy="490696"/>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36734EAC-EAC1-45EE-B3D0-D22135851793}" type="slidenum">
              <a:rPr lang="en-US" smtClean="0"/>
              <a:pPr eaLnBrk="1" hangingPunct="1">
                <a:defRPr/>
              </a:pPr>
              <a:t>14</a:t>
            </a:fld>
            <a:endParaRPr lang="en-US" dirty="0"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90.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90.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6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4" name="Picture 4" descr="logo_tagblack"/>
          <p:cNvPicPr>
            <a:picLocks noChangeAspect="1" noChangeArrowheads="1"/>
          </p:cNvPicPr>
          <p:nvPr/>
        </p:nvPicPr>
        <p:blipFill>
          <a:blip r:embed="rId2" cstate="print"/>
          <a:srcRect/>
          <a:stretch>
            <a:fillRect/>
          </a:stretch>
        </p:blipFill>
        <p:spPr bwMode="auto">
          <a:xfrm>
            <a:off x="3073401" y="6033869"/>
            <a:ext cx="1908175" cy="428625"/>
          </a:xfrm>
          <a:prstGeom prst="rect">
            <a:avLst/>
          </a:prstGeom>
          <a:noFill/>
          <a:ln w="9525">
            <a:noFill/>
            <a:miter lim="800000"/>
            <a:headEnd/>
            <a:tailEnd/>
          </a:ln>
        </p:spPr>
      </p:pic>
      <p:pic>
        <p:nvPicPr>
          <p:cNvPr id="5" name="Picture 6" descr="logo_tagblack"/>
          <p:cNvPicPr>
            <a:picLocks noChangeAspect="1" noChangeArrowheads="1"/>
          </p:cNvPicPr>
          <p:nvPr userDrawn="1"/>
        </p:nvPicPr>
        <p:blipFill>
          <a:blip r:embed="rId2" cstate="print"/>
          <a:srcRect/>
          <a:stretch>
            <a:fillRect/>
          </a:stretch>
        </p:blipFill>
        <p:spPr bwMode="auto">
          <a:xfrm>
            <a:off x="3073401" y="6033869"/>
            <a:ext cx="1908175" cy="428625"/>
          </a:xfrm>
          <a:prstGeom prst="rect">
            <a:avLst/>
          </a:prstGeom>
          <a:noFill/>
          <a:ln w="9525">
            <a:noFill/>
            <a:miter lim="800000"/>
            <a:headEnd/>
            <a:tailEnd/>
          </a:ln>
        </p:spPr>
      </p:pic>
      <p:sp>
        <p:nvSpPr>
          <p:cNvPr id="6" name="Freeform 8"/>
          <p:cNvSpPr>
            <a:spLocks/>
          </p:cNvSpPr>
          <p:nvPr userDrawn="1"/>
        </p:nvSpPr>
        <p:spPr bwMode="auto">
          <a:xfrm>
            <a:off x="3074988" y="565150"/>
            <a:ext cx="6067425" cy="2586038"/>
          </a:xfrm>
          <a:custGeom>
            <a:avLst/>
            <a:gdLst/>
            <a:ahLst/>
            <a:cxnLst>
              <a:cxn ang="0">
                <a:pos x="0" y="1629"/>
              </a:cxn>
              <a:cxn ang="0">
                <a:pos x="3822" y="0"/>
              </a:cxn>
              <a:cxn ang="0">
                <a:pos x="3822" y="492"/>
              </a:cxn>
              <a:cxn ang="0">
                <a:pos x="0" y="1629"/>
              </a:cxn>
            </a:cxnLst>
            <a:rect l="0" t="0" r="r" b="b"/>
            <a:pathLst>
              <a:path w="3822" h="1629">
                <a:moveTo>
                  <a:pt x="0" y="1629"/>
                </a:moveTo>
                <a:lnTo>
                  <a:pt x="3822" y="0"/>
                </a:lnTo>
                <a:lnTo>
                  <a:pt x="3822" y="492"/>
                </a:lnTo>
                <a:lnTo>
                  <a:pt x="0" y="1629"/>
                </a:lnTo>
                <a:close/>
              </a:path>
            </a:pathLst>
          </a:custGeom>
          <a:solidFill>
            <a:schemeClr val="accent2"/>
          </a:solidFill>
          <a:ln w="9525">
            <a:noFill/>
            <a:round/>
            <a:headEnd/>
            <a:tailEnd/>
          </a:ln>
          <a:effectLst/>
        </p:spPr>
        <p:txBody>
          <a:bodyPr/>
          <a:lstStyle/>
          <a:p>
            <a:pPr>
              <a:defRPr/>
            </a:pPr>
            <a:endParaRPr lang="de-DE" dirty="0"/>
          </a:p>
        </p:txBody>
      </p:sp>
      <p:sp>
        <p:nvSpPr>
          <p:cNvPr id="7" name="AutoShape 10"/>
          <p:cNvSpPr>
            <a:spLocks noChangeArrowheads="1"/>
          </p:cNvSpPr>
          <p:nvPr userDrawn="1"/>
        </p:nvSpPr>
        <p:spPr bwMode="auto">
          <a:xfrm rot="5400000">
            <a:off x="-120649" y="1274766"/>
            <a:ext cx="3313112" cy="3071813"/>
          </a:xfrm>
          <a:prstGeom prst="triangle">
            <a:avLst>
              <a:gd name="adj" fmla="val 60227"/>
            </a:avLst>
          </a:prstGeom>
          <a:blipFill dpi="0" rotWithShape="0">
            <a:blip r:embed="rId3" cstate="print"/>
            <a:srcRect/>
            <a:stretch>
              <a:fillRect/>
            </a:stretch>
          </a:blipFill>
          <a:ln w="9525">
            <a:noFill/>
            <a:miter lim="800000"/>
            <a:headEnd/>
            <a:tailEnd/>
          </a:ln>
          <a:effectLst/>
        </p:spPr>
        <p:txBody>
          <a:bodyPr rot="10800000" vert="eaVert" wrap="none" anchor="ctr"/>
          <a:lstStyle/>
          <a:p>
            <a:pPr>
              <a:defRPr/>
            </a:pPr>
            <a:endParaRPr lang="de-DE" dirty="0"/>
          </a:p>
        </p:txBody>
      </p:sp>
      <p:sp>
        <p:nvSpPr>
          <p:cNvPr id="166914" name="Rectangle 2"/>
          <p:cNvSpPr>
            <a:spLocks noGrp="1" noChangeArrowheads="1"/>
          </p:cNvSpPr>
          <p:nvPr>
            <p:ph type="ctrTitle"/>
          </p:nvPr>
        </p:nvSpPr>
        <p:spPr>
          <a:xfrm>
            <a:off x="3059113" y="3457575"/>
            <a:ext cx="5541962" cy="908050"/>
          </a:xfrm>
        </p:spPr>
        <p:txBody>
          <a:bodyPr tIns="0"/>
          <a:lstStyle>
            <a:lvl1pPr>
              <a:defRPr/>
            </a:lvl1pPr>
          </a:lstStyle>
          <a:p>
            <a:r>
              <a:rPr lang="en-US"/>
              <a:t>Click to edit Master title style</a:t>
            </a:r>
          </a:p>
        </p:txBody>
      </p:sp>
      <p:sp>
        <p:nvSpPr>
          <p:cNvPr id="166915" name="Rectangle 3"/>
          <p:cNvSpPr>
            <a:spLocks noGrp="1" noChangeArrowheads="1"/>
          </p:cNvSpPr>
          <p:nvPr>
            <p:ph type="subTitle" idx="1"/>
          </p:nvPr>
        </p:nvSpPr>
        <p:spPr>
          <a:xfrm>
            <a:off x="3062288" y="4357469"/>
            <a:ext cx="5541962" cy="1019175"/>
          </a:xfrm>
        </p:spPr>
        <p:txBody>
          <a:bodyPr/>
          <a:lstStyle>
            <a:lvl1pPr marL="0" indent="0">
              <a:lnSpc>
                <a:spcPct val="85000"/>
              </a:lnSpc>
              <a:buFont typeface="Arial" charset="0"/>
              <a:buNone/>
              <a:defRPr sz="2000"/>
            </a:lvl1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0988" y="200025"/>
            <a:ext cx="2057400" cy="5732463"/>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5613" y="200025"/>
            <a:ext cx="6022975" cy="57324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showMasterSp="0" userDrawn="1">
  <p:cSld name="4_Title Only">
    <p:spTree>
      <p:nvGrpSpPr>
        <p:cNvPr id="1" name=""/>
        <p:cNvGrpSpPr/>
        <p:nvPr/>
      </p:nvGrpSpPr>
      <p:grpSpPr>
        <a:xfrm>
          <a:off x="0" y="0"/>
          <a:ext cx="0" cy="0"/>
          <a:chOff x="0" y="0"/>
          <a:chExt cx="0" cy="0"/>
        </a:xfrm>
      </p:grpSpPr>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showMasterSp="0">
  <p:cSld name="6_Title Only">
    <p:spTree>
      <p:nvGrpSpPr>
        <p:cNvPr id="1" name=""/>
        <p:cNvGrpSpPr/>
        <p:nvPr/>
      </p:nvGrpSpPr>
      <p:grpSpPr>
        <a:xfrm>
          <a:off x="0" y="0"/>
          <a:ext cx="0" cy="0"/>
          <a:chOff x="0" y="0"/>
          <a:chExt cx="0" cy="0"/>
        </a:xfrm>
      </p:grpSpPr>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showMasterSp="0">
  <p:cSld name="10_Title Only">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showMasterSp="0">
  <p:cSld name="8_Title Only">
    <p:spTree>
      <p:nvGrpSpPr>
        <p:cNvPr id="1" name=""/>
        <p:cNvGrpSpPr/>
        <p:nvPr/>
      </p:nvGrpSpPr>
      <p:grpSpPr>
        <a:xfrm>
          <a:off x="0" y="0"/>
          <a:ext cx="0" cy="0"/>
          <a:chOff x="0" y="0"/>
          <a:chExt cx="0" cy="0"/>
        </a:xfrm>
      </p:grpSpPr>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showMasterSp="0">
  <p:cSld name="1_Title Only">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0988" y="200025"/>
            <a:ext cx="2057400" cy="5732463"/>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5613" y="200025"/>
            <a:ext cx="6022975" cy="57324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showMasterSp="0">
  <p:cSld name="3_Title Only">
    <p:spTree>
      <p:nvGrpSpPr>
        <p:cNvPr id="1" name=""/>
        <p:cNvGrpSpPr/>
        <p:nvPr/>
      </p:nvGrpSpPr>
      <p:grpSpPr>
        <a:xfrm>
          <a:off x="0" y="0"/>
          <a:ext cx="0" cy="0"/>
          <a:chOff x="0" y="0"/>
          <a:chExt cx="0" cy="0"/>
        </a:xfrm>
      </p:grpSpPr>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showMasterSp="0" userDrawn="1">
  <p:cSld name="7_Title Only">
    <p:spTree>
      <p:nvGrpSpPr>
        <p:cNvPr id="1" name=""/>
        <p:cNvGrpSpPr/>
        <p:nvPr/>
      </p:nvGrpSpPr>
      <p:grpSpPr>
        <a:xfrm>
          <a:off x="0" y="0"/>
          <a:ext cx="0" cy="0"/>
          <a:chOff x="0" y="0"/>
          <a:chExt cx="0" cy="0"/>
        </a:xfrm>
      </p:grpSpPr>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showMasterSp="0">
  <p:cSld name="9_Title Only">
    <p:spTree>
      <p:nvGrpSpPr>
        <p:cNvPr id="1" name=""/>
        <p:cNvGrpSpPr/>
        <p:nvPr/>
      </p:nvGrpSpPr>
      <p:grpSpPr>
        <a:xfrm>
          <a:off x="0" y="0"/>
          <a:ext cx="0" cy="0"/>
          <a:chOff x="0" y="0"/>
          <a:chExt cx="0" cy="0"/>
        </a:xfrm>
      </p:grpSpPr>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p:cSld name="11_Title Only">
    <p:spTree>
      <p:nvGrpSpPr>
        <p:cNvPr id="1" name=""/>
        <p:cNvGrpSpPr/>
        <p:nvPr/>
      </p:nvGrpSpPr>
      <p:grpSpPr>
        <a:xfrm>
          <a:off x="0" y="0"/>
          <a:ext cx="0" cy="0"/>
          <a:chOff x="0" y="0"/>
          <a:chExt cx="0" cy="0"/>
        </a:xfrm>
      </p:grpSpPr>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showMasterSp="0" type="obj">
  <p:cSld name="Double Column Content (Horizont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smtClean="0"/>
              <a:t>Click to edit Master title style</a:t>
            </a:r>
            <a:endParaRPr lang="en-GB" dirty="0"/>
          </a:p>
        </p:txBody>
      </p:sp>
      <p:sp>
        <p:nvSpPr>
          <p:cNvPr id="3" name="Content Placeholder 2"/>
          <p:cNvSpPr>
            <a:spLocks noGrp="1"/>
          </p:cNvSpPr>
          <p:nvPr>
            <p:ph idx="1" hasCustomPrompt="1"/>
          </p:nvPr>
        </p:nvSpPr>
        <p:spPr>
          <a:xfrm>
            <a:off x="457222" y="1411292"/>
            <a:ext cx="8220075" cy="2147923"/>
          </a:xfrm>
        </p:spPr>
        <p:txBody>
          <a:bodyPr/>
          <a:lstStyle>
            <a:lvl2pPr>
              <a:defRPr>
                <a:solidFill>
                  <a:schemeClr val="tx2"/>
                </a:solidFill>
              </a:defRPr>
            </a:lvl2pPr>
          </a:lstStyle>
          <a:p>
            <a:pPr lvl="0"/>
            <a:r>
              <a:rPr lang="en-US" dirty="0" smtClean="0"/>
              <a:t>Body text – Arial 24 point</a:t>
            </a:r>
          </a:p>
          <a:p>
            <a:pPr lvl="1"/>
            <a:r>
              <a:rPr lang="en-US" dirty="0" smtClean="0"/>
              <a:t>Heading – Arial 24 point bold</a:t>
            </a:r>
          </a:p>
          <a:p>
            <a:pPr lvl="2"/>
            <a:r>
              <a:rPr lang="en-US" dirty="0" smtClean="0"/>
              <a:t>Bullet 1 – Arial 24 point</a:t>
            </a:r>
          </a:p>
          <a:p>
            <a:pPr lvl="3"/>
            <a:r>
              <a:rPr lang="en-US" dirty="0" smtClean="0"/>
              <a:t>Bullet 2 – Arial 20 point</a:t>
            </a:r>
          </a:p>
          <a:p>
            <a:pPr lvl="4"/>
            <a:r>
              <a:rPr lang="en-US" dirty="0" smtClean="0"/>
              <a:t>Bullet 3 – Arial 18 point</a:t>
            </a:r>
            <a:endParaRPr lang="en-GB" dirty="0"/>
          </a:p>
        </p:txBody>
      </p:sp>
      <p:sp>
        <p:nvSpPr>
          <p:cNvPr id="7" name="Content Placeholder 2"/>
          <p:cNvSpPr>
            <a:spLocks noGrp="1"/>
          </p:cNvSpPr>
          <p:nvPr>
            <p:ph idx="13" hasCustomPrompt="1"/>
          </p:nvPr>
        </p:nvSpPr>
        <p:spPr>
          <a:xfrm>
            <a:off x="457222" y="3767107"/>
            <a:ext cx="8220075" cy="2147923"/>
          </a:xfrm>
        </p:spPr>
        <p:txBody>
          <a:bodyPr/>
          <a:lstStyle>
            <a:lvl2pPr>
              <a:defRPr>
                <a:solidFill>
                  <a:schemeClr val="tx2"/>
                </a:solidFill>
              </a:defRPr>
            </a:lvl2pPr>
          </a:lstStyle>
          <a:p>
            <a:pPr lvl="0"/>
            <a:r>
              <a:rPr lang="en-US" dirty="0" smtClean="0"/>
              <a:t>Body text – Arial 24 point</a:t>
            </a:r>
          </a:p>
          <a:p>
            <a:pPr lvl="1"/>
            <a:r>
              <a:rPr lang="en-US" dirty="0" smtClean="0"/>
              <a:t>Heading – Arial 24 point bold</a:t>
            </a:r>
          </a:p>
          <a:p>
            <a:pPr lvl="2"/>
            <a:r>
              <a:rPr lang="en-US" dirty="0" smtClean="0"/>
              <a:t>Bullet 1 – Arial 24 point</a:t>
            </a:r>
          </a:p>
          <a:p>
            <a:pPr lvl="3"/>
            <a:r>
              <a:rPr lang="en-US" dirty="0" smtClean="0"/>
              <a:t>Bullet 2 – Arial 20 point</a:t>
            </a:r>
          </a:p>
          <a:p>
            <a:pPr lvl="4"/>
            <a:r>
              <a:rPr lang="en-US" dirty="0" smtClean="0"/>
              <a:t>Bullet 3 – Arial 18 point</a:t>
            </a:r>
            <a:endParaRPr lang="en-GB" dirty="0"/>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showMasterSp="0">
  <p:cSld name="2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4210747"/>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showMasterSp="0">
  <p:cSld name="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62254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2_Title Only">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4_Title Only">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Cover Page 1/3">
    <p:spTree>
      <p:nvGrpSpPr>
        <p:cNvPr id="1" name=""/>
        <p:cNvGrpSpPr/>
        <p:nvPr/>
      </p:nvGrpSpPr>
      <p:grpSpPr>
        <a:xfrm>
          <a:off x="0" y="0"/>
          <a:ext cx="0" cy="0"/>
          <a:chOff x="0" y="0"/>
          <a:chExt cx="0" cy="0"/>
        </a:xfrm>
      </p:grpSpPr>
      <p:sp>
        <p:nvSpPr>
          <p:cNvPr id="2" name="Title 1"/>
          <p:cNvSpPr>
            <a:spLocks noGrp="1"/>
          </p:cNvSpPr>
          <p:nvPr>
            <p:ph type="ctrTitle"/>
          </p:nvPr>
        </p:nvSpPr>
        <p:spPr>
          <a:xfrm>
            <a:off x="2277396" y="598866"/>
            <a:ext cx="6387973" cy="808038"/>
          </a:xfrm>
        </p:spPr>
        <p:txBody>
          <a:bodyPr anchor="b" anchorCtr="0"/>
          <a:lstStyle>
            <a:lvl1pPr>
              <a:defRPr>
                <a:solidFill>
                  <a:schemeClr val="tx2"/>
                </a:solidFill>
              </a:defRPr>
            </a:lvl1pPr>
          </a:lstStyle>
          <a:p>
            <a:r>
              <a:rPr lang="en-US" dirty="0" smtClean="0"/>
              <a:t>Click to edit Master title style</a:t>
            </a:r>
            <a:endParaRPr lang="en-GB" dirty="0"/>
          </a:p>
        </p:txBody>
      </p:sp>
      <p:sp>
        <p:nvSpPr>
          <p:cNvPr id="3" name="Subtitle 2"/>
          <p:cNvSpPr>
            <a:spLocks noGrp="1"/>
          </p:cNvSpPr>
          <p:nvPr>
            <p:ph type="subTitle" idx="1"/>
          </p:nvPr>
        </p:nvSpPr>
        <p:spPr>
          <a:xfrm>
            <a:off x="2277396" y="1457705"/>
            <a:ext cx="6387973" cy="579438"/>
          </a:xfrm>
        </p:spPr>
        <p:txBody>
          <a:bodyPr/>
          <a:lstStyle>
            <a:lvl1pPr marL="0" indent="0" algn="l">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GB" dirty="0"/>
          </a:p>
        </p:txBody>
      </p:sp>
      <p:sp>
        <p:nvSpPr>
          <p:cNvPr id="48" name="Text Placeholder 47"/>
          <p:cNvSpPr>
            <a:spLocks noGrp="1"/>
          </p:cNvSpPr>
          <p:nvPr>
            <p:ph type="body" sz="quarter" idx="10"/>
          </p:nvPr>
        </p:nvSpPr>
        <p:spPr>
          <a:xfrm>
            <a:off x="2277398" y="2085484"/>
            <a:ext cx="2800282" cy="315912"/>
          </a:xfrm>
        </p:spPr>
        <p:txBody>
          <a:bodyPr wrap="none" anchor="ctr" anchorCtr="0"/>
          <a:lstStyle>
            <a:lvl1pPr>
              <a:defRPr sz="1600">
                <a:solidFill>
                  <a:schemeClr val="tx1"/>
                </a:solidFill>
              </a:defRPr>
            </a:lvl1pPr>
          </a:lstStyle>
          <a:p>
            <a:pPr lvl="0"/>
            <a:r>
              <a:rPr lang="en-US" dirty="0" smtClean="0"/>
              <a:t>Click to edit Master text styles</a:t>
            </a:r>
          </a:p>
        </p:txBody>
      </p:sp>
      <p:sp>
        <p:nvSpPr>
          <p:cNvPr id="45" name="AutoShape 89"/>
          <p:cNvSpPr>
            <a:spLocks noChangeAspect="1" noChangeArrowheads="1"/>
          </p:cNvSpPr>
          <p:nvPr userDrawn="1"/>
        </p:nvSpPr>
        <p:spPr bwMode="gray">
          <a:xfrm rot="5400000">
            <a:off x="478759" y="3924773"/>
            <a:ext cx="1314453" cy="2286258"/>
          </a:xfrm>
          <a:custGeom>
            <a:avLst/>
            <a:gdLst>
              <a:gd name="connsiteX0" fmla="*/ 0 w 3313112"/>
              <a:gd name="connsiteY0" fmla="*/ 2279114 h 2279114"/>
              <a:gd name="connsiteX1" fmla="*/ 2509749 w 3313112"/>
              <a:gd name="connsiteY1" fmla="*/ 0 h 2279114"/>
              <a:gd name="connsiteX2" fmla="*/ 3313112 w 3313112"/>
              <a:gd name="connsiteY2" fmla="*/ 2279114 h 2279114"/>
              <a:gd name="connsiteX3" fmla="*/ 0 w 3313112"/>
              <a:gd name="connsiteY3" fmla="*/ 2279114 h 2279114"/>
              <a:gd name="connsiteX0" fmla="*/ 0 w 919162"/>
              <a:gd name="connsiteY0" fmla="*/ 2209264 h 2279114"/>
              <a:gd name="connsiteX1" fmla="*/ 115799 w 919162"/>
              <a:gd name="connsiteY1" fmla="*/ 0 h 2279114"/>
              <a:gd name="connsiteX2" fmla="*/ 919162 w 919162"/>
              <a:gd name="connsiteY2" fmla="*/ 2279114 h 2279114"/>
              <a:gd name="connsiteX3" fmla="*/ 0 w 919162"/>
              <a:gd name="connsiteY3" fmla="*/ 2209264 h 2279114"/>
              <a:gd name="connsiteX0" fmla="*/ 0 w 1283493"/>
              <a:gd name="connsiteY0" fmla="*/ 2278320 h 2279114"/>
              <a:gd name="connsiteX1" fmla="*/ 480130 w 1283493"/>
              <a:gd name="connsiteY1" fmla="*/ 0 h 2279114"/>
              <a:gd name="connsiteX2" fmla="*/ 1283493 w 1283493"/>
              <a:gd name="connsiteY2" fmla="*/ 2279114 h 2279114"/>
              <a:gd name="connsiteX3" fmla="*/ 0 w 1283493"/>
              <a:gd name="connsiteY3" fmla="*/ 2278320 h 2279114"/>
              <a:gd name="connsiteX0" fmla="*/ 0 w 1309690"/>
              <a:gd name="connsiteY0" fmla="*/ 2278320 h 2286258"/>
              <a:gd name="connsiteX1" fmla="*/ 480130 w 1309690"/>
              <a:gd name="connsiteY1" fmla="*/ 0 h 2286258"/>
              <a:gd name="connsiteX2" fmla="*/ 1309690 w 1309690"/>
              <a:gd name="connsiteY2" fmla="*/ 2286258 h 2286258"/>
              <a:gd name="connsiteX3" fmla="*/ 0 w 1309690"/>
              <a:gd name="connsiteY3" fmla="*/ 2278320 h 2286258"/>
              <a:gd name="connsiteX0" fmla="*/ 0 w 1312072"/>
              <a:gd name="connsiteY0" fmla="*/ 2280701 h 2286258"/>
              <a:gd name="connsiteX1" fmla="*/ 482512 w 1312072"/>
              <a:gd name="connsiteY1" fmla="*/ 0 h 2286258"/>
              <a:gd name="connsiteX2" fmla="*/ 1312072 w 1312072"/>
              <a:gd name="connsiteY2" fmla="*/ 2286258 h 2286258"/>
              <a:gd name="connsiteX3" fmla="*/ 0 w 1312072"/>
              <a:gd name="connsiteY3" fmla="*/ 2280701 h 2286258"/>
              <a:gd name="connsiteX0" fmla="*/ 0 w 1314453"/>
              <a:gd name="connsiteY0" fmla="*/ 2283082 h 2286258"/>
              <a:gd name="connsiteX1" fmla="*/ 484893 w 1314453"/>
              <a:gd name="connsiteY1" fmla="*/ 0 h 2286258"/>
              <a:gd name="connsiteX2" fmla="*/ 1314453 w 1314453"/>
              <a:gd name="connsiteY2" fmla="*/ 2286258 h 2286258"/>
              <a:gd name="connsiteX3" fmla="*/ 0 w 1314453"/>
              <a:gd name="connsiteY3" fmla="*/ 2283082 h 2286258"/>
            </a:gdLst>
            <a:ahLst/>
            <a:cxnLst>
              <a:cxn ang="0">
                <a:pos x="connsiteX0" y="connsiteY0"/>
              </a:cxn>
              <a:cxn ang="0">
                <a:pos x="connsiteX1" y="connsiteY1"/>
              </a:cxn>
              <a:cxn ang="0">
                <a:pos x="connsiteX2" y="connsiteY2"/>
              </a:cxn>
              <a:cxn ang="0">
                <a:pos x="connsiteX3" y="connsiteY3"/>
              </a:cxn>
            </a:cxnLst>
            <a:rect l="l" t="t" r="r" b="b"/>
            <a:pathLst>
              <a:path w="1314453" h="2286258">
                <a:moveTo>
                  <a:pt x="0" y="2283082"/>
                </a:moveTo>
                <a:lnTo>
                  <a:pt x="484893" y="0"/>
                </a:lnTo>
                <a:lnTo>
                  <a:pt x="1314453" y="2286258"/>
                </a:lnTo>
                <a:lnTo>
                  <a:pt x="0" y="2283082"/>
                </a:lnTo>
                <a:close/>
              </a:path>
            </a:pathLst>
          </a:custGeom>
          <a:blipFill dpi="0" rotWithShape="0">
            <a:blip r:embed="rId2" cstate="print"/>
            <a:srcRect/>
            <a:tile tx="0" ty="0" sx="100000" sy="100000" flip="none" algn="tl"/>
          </a:blipFill>
          <a:ln w="9525">
            <a:noFill/>
            <a:miter lim="800000"/>
            <a:headEnd/>
            <a:tailEnd/>
          </a:ln>
          <a:effectLst/>
        </p:spPr>
        <p:txBody>
          <a:bodyPr rot="10800000" vert="eaVert" wrap="none" lIns="0" tIns="0" rIns="0" bIns="0" anchor="ctr"/>
          <a:lstStyle/>
          <a:p>
            <a:endParaRPr lang="en-GB" noProof="0" dirty="0">
              <a:solidFill>
                <a:schemeClr val="tx1"/>
              </a:solidFill>
            </a:endParaRPr>
          </a:p>
        </p:txBody>
      </p:sp>
      <p:sp>
        <p:nvSpPr>
          <p:cNvPr id="46" name="Freeform 8"/>
          <p:cNvSpPr>
            <a:spLocks/>
          </p:cNvSpPr>
          <p:nvPr userDrawn="1"/>
        </p:nvSpPr>
        <p:spPr bwMode="gray">
          <a:xfrm>
            <a:off x="2279115" y="2403072"/>
            <a:ext cx="6864885" cy="2493085"/>
          </a:xfrm>
          <a:custGeom>
            <a:avLst/>
            <a:gdLst/>
            <a:ahLst/>
            <a:cxnLst>
              <a:cxn ang="0">
                <a:pos x="0" y="1852"/>
              </a:cxn>
              <a:cxn ang="0">
                <a:pos x="5081" y="0"/>
              </a:cxn>
              <a:cxn ang="0">
                <a:pos x="5081" y="968"/>
              </a:cxn>
              <a:cxn ang="0">
                <a:pos x="0" y="1852"/>
              </a:cxn>
            </a:cxnLst>
            <a:rect l="0" t="0" r="r" b="b"/>
            <a:pathLst>
              <a:path w="5081" h="1852">
                <a:moveTo>
                  <a:pt x="0" y="1852"/>
                </a:moveTo>
                <a:lnTo>
                  <a:pt x="5081" y="0"/>
                </a:lnTo>
                <a:lnTo>
                  <a:pt x="5081" y="968"/>
                </a:lnTo>
                <a:lnTo>
                  <a:pt x="0" y="1852"/>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pic>
        <p:nvPicPr>
          <p:cNvPr id="3074" name="Picture 2" descr="C:\Users\x81870\Desktop\EY_Logo2_grey_CMYK.emf"/>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2273300" y="5749263"/>
            <a:ext cx="982022" cy="74520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p:cNvPicPr>
            <a:picLocks noChangeAspect="1" noChangeArrowheads="1"/>
          </p:cNvPicPr>
          <p:nvPr userDrawn="1"/>
        </p:nvPicPr>
        <p:blipFill rotWithShape="1">
          <a:blip r:embed="rId4">
            <a:extLst>
              <a:ext uri="{28A0092B-C50C-407E-A947-70E740481C1C}">
                <a14:useLocalDpi xmlns:a14="http://schemas.microsoft.com/office/drawing/2010/main" val="0"/>
              </a:ext>
            </a:extLst>
          </a:blip>
          <a:srcRect l="4056" t="2338" r="87690" b="86318"/>
          <a:stretch/>
        </p:blipFill>
        <p:spPr bwMode="auto">
          <a:xfrm>
            <a:off x="-2471365" y="1413570"/>
            <a:ext cx="2264229" cy="9724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0" name="TextBox 19"/>
          <p:cNvSpPr txBox="1"/>
          <p:nvPr userDrawn="1"/>
        </p:nvSpPr>
        <p:spPr>
          <a:xfrm>
            <a:off x="-3348880" y="44624"/>
            <a:ext cx="3181771" cy="1224000"/>
          </a:xfrm>
          <a:prstGeom prst="rect">
            <a:avLst/>
          </a:prstGeom>
          <a:solidFill>
            <a:srgbClr val="FFE87F"/>
          </a:solidFill>
        </p:spPr>
        <p:txBody>
          <a:bodyPr wrap="square" lIns="36000" tIns="36576" rIns="36000" bIns="36000" rtlCol="0">
            <a:noAutofit/>
          </a:bodyPr>
          <a:lstStyle/>
          <a:p>
            <a:pPr>
              <a:lnSpc>
                <a:spcPct val="100000"/>
              </a:lnSpc>
              <a:spcAft>
                <a:spcPts val="200"/>
              </a:spcAft>
              <a:buClr>
                <a:schemeClr val="accent2"/>
              </a:buClr>
              <a:buSzPct val="70000"/>
            </a:pPr>
            <a:r>
              <a:rPr lang="en-US" sz="1200" b="1" dirty="0" smtClean="0">
                <a:solidFill>
                  <a:schemeClr val="accent1"/>
                </a:solidFill>
              </a:rPr>
              <a:t>About color themes</a:t>
            </a:r>
          </a:p>
          <a:p>
            <a:pPr marL="347663">
              <a:lnSpc>
                <a:spcPct val="100000"/>
              </a:lnSpc>
              <a:spcAft>
                <a:spcPts val="200"/>
              </a:spcAft>
              <a:buSzPct val="100000"/>
            </a:pPr>
            <a:r>
              <a:rPr lang="en-US" sz="1000" b="1" dirty="0" smtClean="0">
                <a:solidFill>
                  <a:schemeClr val="accent1"/>
                </a:solidFill>
              </a:rPr>
              <a:t>Choose the appropriate design theme</a:t>
            </a:r>
            <a:r>
              <a:rPr lang="en-US" sz="1000" b="1" baseline="0" dirty="0" smtClean="0">
                <a:solidFill>
                  <a:schemeClr val="accent1"/>
                </a:solidFill>
              </a:rPr>
              <a:t> </a:t>
            </a:r>
            <a:r>
              <a:rPr lang="en-US" sz="1000" b="1" dirty="0" smtClean="0">
                <a:solidFill>
                  <a:schemeClr val="accent1"/>
                </a:solidFill>
              </a:rPr>
              <a:t>for your presentation. </a:t>
            </a:r>
            <a:r>
              <a:rPr lang="en-US" sz="1000" dirty="0" smtClean="0">
                <a:solidFill>
                  <a:schemeClr val="accent1"/>
                </a:solidFill>
              </a:rPr>
              <a:t>The first two options on</a:t>
            </a:r>
            <a:r>
              <a:rPr lang="en-US" sz="1000" baseline="0" dirty="0" smtClean="0">
                <a:solidFill>
                  <a:schemeClr val="accent1"/>
                </a:solidFill>
              </a:rPr>
              <a:t> </a:t>
            </a:r>
            <a:r>
              <a:rPr lang="en-US" sz="1000" dirty="0" smtClean="0">
                <a:solidFill>
                  <a:schemeClr val="accent1"/>
                </a:solidFill>
              </a:rPr>
              <a:t>the design tab are correct EY themes, these two are the only ones that should</a:t>
            </a:r>
            <a:r>
              <a:rPr lang="en-US" sz="1000" baseline="0" dirty="0" smtClean="0">
                <a:solidFill>
                  <a:schemeClr val="accent1"/>
                </a:solidFill>
              </a:rPr>
              <a:t> be used</a:t>
            </a:r>
            <a:r>
              <a:rPr lang="en-US" sz="1000" dirty="0" smtClean="0">
                <a:solidFill>
                  <a:schemeClr val="accent1"/>
                </a:solidFill>
              </a:rPr>
              <a:t>. (1) dark backgrounds for onscreen; (2) light</a:t>
            </a:r>
            <a:r>
              <a:rPr lang="en-US" sz="1000" baseline="0" dirty="0" smtClean="0">
                <a:solidFill>
                  <a:schemeClr val="accent1"/>
                </a:solidFill>
              </a:rPr>
              <a:t> </a:t>
            </a:r>
            <a:r>
              <a:rPr lang="en-US" sz="1000" dirty="0" smtClean="0">
                <a:solidFill>
                  <a:schemeClr val="accent1"/>
                </a:solidFill>
              </a:rPr>
              <a:t>backgrounds for handouts.</a:t>
            </a:r>
          </a:p>
        </p:txBody>
      </p:sp>
      <p:sp>
        <p:nvSpPr>
          <p:cNvPr id="21" name="Rectangle 20"/>
          <p:cNvSpPr/>
          <p:nvPr userDrawn="1"/>
        </p:nvSpPr>
        <p:spPr>
          <a:xfrm>
            <a:off x="-2484784" y="1648346"/>
            <a:ext cx="1525587" cy="684076"/>
          </a:xfrm>
          <a:prstGeom prst="rect">
            <a:avLst/>
          </a:prstGeom>
          <a:noFill/>
          <a:ln w="25400">
            <a:solidFill>
              <a:srgbClr val="F04C3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GB" sz="1200" dirty="0">
              <a:solidFill>
                <a:schemeClr val="tx1"/>
              </a:solidFill>
            </a:endParaRPr>
          </a:p>
        </p:txBody>
      </p:sp>
      <p:sp>
        <p:nvSpPr>
          <p:cNvPr id="22" name="Oval 21"/>
          <p:cNvSpPr/>
          <p:nvPr userDrawn="1"/>
        </p:nvSpPr>
        <p:spPr>
          <a:xfrm>
            <a:off x="-2556792" y="1540334"/>
            <a:ext cx="237744" cy="237744"/>
          </a:xfrm>
          <a:prstGeom prst="ellipse">
            <a:avLst/>
          </a:prstGeom>
          <a:solidFill>
            <a:srgbClr val="F04C3E"/>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US" sz="1200" b="1" dirty="0" smtClean="0">
                <a:solidFill>
                  <a:srgbClr val="FFFFFF"/>
                </a:solidFill>
              </a:rPr>
              <a:t>1</a:t>
            </a:r>
            <a:endParaRPr lang="en-US" sz="1200" b="1" dirty="0">
              <a:solidFill>
                <a:srgbClr val="FFFFFF"/>
              </a:solidFill>
            </a:endParaRPr>
          </a:p>
        </p:txBody>
      </p:sp>
      <p:sp>
        <p:nvSpPr>
          <p:cNvPr id="23" name="Oval 22"/>
          <p:cNvSpPr/>
          <p:nvPr userDrawn="1"/>
        </p:nvSpPr>
        <p:spPr>
          <a:xfrm>
            <a:off x="-3298592" y="307994"/>
            <a:ext cx="237744" cy="237744"/>
          </a:xfrm>
          <a:prstGeom prst="ellipse">
            <a:avLst/>
          </a:prstGeom>
          <a:solidFill>
            <a:srgbClr val="F04C3E"/>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US" sz="1200" b="1" dirty="0" smtClean="0">
                <a:solidFill>
                  <a:srgbClr val="FFFFFF"/>
                </a:solidFill>
              </a:rPr>
              <a:t>!</a:t>
            </a:r>
            <a:endParaRPr lang="en-US" sz="1200" b="1" dirty="0">
              <a:solidFill>
                <a:srgbClr val="FFFFFF"/>
              </a:solidFill>
            </a:endParaRPr>
          </a:p>
        </p:txBody>
      </p:sp>
      <p:sp>
        <p:nvSpPr>
          <p:cNvPr id="24" name="Oval 23"/>
          <p:cNvSpPr/>
          <p:nvPr userDrawn="1"/>
        </p:nvSpPr>
        <p:spPr>
          <a:xfrm>
            <a:off x="-1764704" y="1540334"/>
            <a:ext cx="237744" cy="237744"/>
          </a:xfrm>
          <a:prstGeom prst="ellipse">
            <a:avLst/>
          </a:prstGeom>
          <a:solidFill>
            <a:srgbClr val="F04C3E"/>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US" sz="1200" b="1" dirty="0" smtClean="0">
                <a:solidFill>
                  <a:srgbClr val="FFFFFF"/>
                </a:solidFill>
              </a:rPr>
              <a:t>2</a:t>
            </a:r>
            <a:endParaRPr lang="en-US" sz="1200" b="1" dirty="0">
              <a:solidFill>
                <a:srgbClr val="FFFFFF"/>
              </a:solidFill>
            </a:endParaRPr>
          </a:p>
        </p:txBody>
      </p:sp>
    </p:spTree>
    <p:extLst>
      <p:ext uri="{BB962C8B-B14F-4D97-AF65-F5344CB8AC3E}">
        <p14:creationId xmlns:p14="http://schemas.microsoft.com/office/powerpoint/2010/main" val="3592205196"/>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cSld name="3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69862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81982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cSld name="5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97353400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381"/>
            <a:ext cx="7772400" cy="1470025"/>
          </a:xfrm>
        </p:spPr>
        <p:txBody>
          <a:bodyPr/>
          <a:lstStyle/>
          <a:p>
            <a:r>
              <a:rPr lang="en-US" smtClean="0"/>
              <a:t>Click to edit Master title style</a:t>
            </a:r>
            <a:endParaRPr lang="de-DE"/>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de-D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a:xfrm>
            <a:off x="457200" y="1600204"/>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de-DE"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56"/>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7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48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1600204"/>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5926138"/>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200025"/>
            <a:ext cx="6019800" cy="59261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381"/>
            <a:ext cx="7772400" cy="1470025"/>
          </a:xfrm>
        </p:spPr>
        <p:txBody>
          <a:bodyPr/>
          <a:lstStyle/>
          <a:p>
            <a:r>
              <a:rPr lang="en-US" smtClean="0"/>
              <a:t>Click to edit Master title style</a:t>
            </a:r>
            <a:endParaRPr lang="de-DE"/>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de-D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56"/>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a:xfrm>
            <a:off x="457200" y="1600204"/>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56"/>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7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48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1600204"/>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5926138"/>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200025"/>
            <a:ext cx="6019800" cy="59261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5613" y="1412878"/>
            <a:ext cx="4002087" cy="4519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10222" y="1412878"/>
            <a:ext cx="4003675" cy="4519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381"/>
            <a:ext cx="7772400" cy="1470025"/>
          </a:xfrm>
        </p:spPr>
        <p:txBody>
          <a:bodyPr/>
          <a:lstStyle/>
          <a:p>
            <a:r>
              <a:rPr lang="en-US" smtClean="0"/>
              <a:t>Click to edit Master title style</a:t>
            </a:r>
            <a:endParaRPr lang="de-DE"/>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de-D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a:xfrm>
            <a:off x="457200" y="1600204"/>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56"/>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7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48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1600204"/>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5926138"/>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200025"/>
            <a:ext cx="6019800" cy="59261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381"/>
            <a:ext cx="7772400" cy="1470025"/>
          </a:xfrm>
        </p:spPr>
        <p:txBody>
          <a:bodyPr/>
          <a:lstStyle/>
          <a:p>
            <a:r>
              <a:rPr lang="en-US" smtClean="0"/>
              <a:t>Click to edit Master title style</a:t>
            </a:r>
            <a:endParaRPr lang="de-DE"/>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de-D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a:xfrm>
            <a:off x="457200" y="1600204"/>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56"/>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7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48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1600204"/>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5926138"/>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200025"/>
            <a:ext cx="6019800" cy="59261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381"/>
            <a:ext cx="7772400" cy="1470025"/>
          </a:xfrm>
        </p:spPr>
        <p:txBody>
          <a:bodyPr/>
          <a:lstStyle/>
          <a:p>
            <a:r>
              <a:rPr lang="en-US" smtClean="0"/>
              <a:t>Click to edit Master title style</a:t>
            </a:r>
            <a:endParaRPr lang="de-DE"/>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de-D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a:xfrm>
            <a:off x="457200" y="1600204"/>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56"/>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7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48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1600204"/>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5926138"/>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200025"/>
            <a:ext cx="6019800" cy="59261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4" name="Picture 4" descr="logo_tagblack"/>
          <p:cNvPicPr>
            <a:picLocks noChangeAspect="1" noChangeArrowheads="1"/>
          </p:cNvPicPr>
          <p:nvPr/>
        </p:nvPicPr>
        <p:blipFill>
          <a:blip r:embed="rId2" cstate="print"/>
          <a:srcRect/>
          <a:stretch>
            <a:fillRect/>
          </a:stretch>
        </p:blipFill>
        <p:spPr bwMode="auto">
          <a:xfrm>
            <a:off x="3073401" y="6033865"/>
            <a:ext cx="1908175" cy="428625"/>
          </a:xfrm>
          <a:prstGeom prst="rect">
            <a:avLst/>
          </a:prstGeom>
          <a:noFill/>
          <a:ln w="9525">
            <a:noFill/>
            <a:miter lim="800000"/>
            <a:headEnd/>
            <a:tailEnd/>
          </a:ln>
        </p:spPr>
      </p:pic>
      <p:pic>
        <p:nvPicPr>
          <p:cNvPr id="5" name="Picture 6" descr="logo_tagblack"/>
          <p:cNvPicPr>
            <a:picLocks noChangeAspect="1" noChangeArrowheads="1"/>
          </p:cNvPicPr>
          <p:nvPr userDrawn="1"/>
        </p:nvPicPr>
        <p:blipFill>
          <a:blip r:embed="rId2" cstate="print"/>
          <a:srcRect/>
          <a:stretch>
            <a:fillRect/>
          </a:stretch>
        </p:blipFill>
        <p:spPr bwMode="auto">
          <a:xfrm>
            <a:off x="3073401" y="6033865"/>
            <a:ext cx="1908175" cy="428625"/>
          </a:xfrm>
          <a:prstGeom prst="rect">
            <a:avLst/>
          </a:prstGeom>
          <a:noFill/>
          <a:ln w="9525">
            <a:noFill/>
            <a:miter lim="800000"/>
            <a:headEnd/>
            <a:tailEnd/>
          </a:ln>
        </p:spPr>
      </p:pic>
      <p:sp>
        <p:nvSpPr>
          <p:cNvPr id="6" name="Freeform 8"/>
          <p:cNvSpPr>
            <a:spLocks/>
          </p:cNvSpPr>
          <p:nvPr userDrawn="1"/>
        </p:nvSpPr>
        <p:spPr bwMode="auto">
          <a:xfrm>
            <a:off x="3074988" y="565150"/>
            <a:ext cx="6067425" cy="2586038"/>
          </a:xfrm>
          <a:custGeom>
            <a:avLst/>
            <a:gdLst/>
            <a:ahLst/>
            <a:cxnLst>
              <a:cxn ang="0">
                <a:pos x="0" y="1629"/>
              </a:cxn>
              <a:cxn ang="0">
                <a:pos x="3822" y="0"/>
              </a:cxn>
              <a:cxn ang="0">
                <a:pos x="3822" y="492"/>
              </a:cxn>
              <a:cxn ang="0">
                <a:pos x="0" y="1629"/>
              </a:cxn>
            </a:cxnLst>
            <a:rect l="0" t="0" r="r" b="b"/>
            <a:pathLst>
              <a:path w="3822" h="1629">
                <a:moveTo>
                  <a:pt x="0" y="1629"/>
                </a:moveTo>
                <a:lnTo>
                  <a:pt x="3822" y="0"/>
                </a:lnTo>
                <a:lnTo>
                  <a:pt x="3822" y="492"/>
                </a:lnTo>
                <a:lnTo>
                  <a:pt x="0" y="1629"/>
                </a:lnTo>
                <a:close/>
              </a:path>
            </a:pathLst>
          </a:custGeom>
          <a:solidFill>
            <a:schemeClr val="accent2"/>
          </a:solidFill>
          <a:ln w="9525">
            <a:noFill/>
            <a:round/>
            <a:headEnd/>
            <a:tailEnd/>
          </a:ln>
          <a:effectLst/>
        </p:spPr>
        <p:txBody>
          <a:bodyPr/>
          <a:lstStyle/>
          <a:p>
            <a:pPr>
              <a:defRPr/>
            </a:pPr>
            <a:endParaRPr lang="de-DE" dirty="0">
              <a:solidFill>
                <a:srgbClr val="646464"/>
              </a:solidFill>
            </a:endParaRPr>
          </a:p>
        </p:txBody>
      </p:sp>
      <p:sp>
        <p:nvSpPr>
          <p:cNvPr id="7" name="AutoShape 10"/>
          <p:cNvSpPr>
            <a:spLocks noChangeArrowheads="1"/>
          </p:cNvSpPr>
          <p:nvPr userDrawn="1"/>
        </p:nvSpPr>
        <p:spPr bwMode="auto">
          <a:xfrm rot="5400000">
            <a:off x="-120649" y="1274766"/>
            <a:ext cx="3313112" cy="3071813"/>
          </a:xfrm>
          <a:prstGeom prst="triangle">
            <a:avLst>
              <a:gd name="adj" fmla="val 60227"/>
            </a:avLst>
          </a:prstGeom>
          <a:blipFill dpi="0" rotWithShape="0">
            <a:blip r:embed="rId3" cstate="print"/>
            <a:srcRect/>
            <a:stretch>
              <a:fillRect/>
            </a:stretch>
          </a:blipFill>
          <a:ln w="9525">
            <a:noFill/>
            <a:miter lim="800000"/>
            <a:headEnd/>
            <a:tailEnd/>
          </a:ln>
          <a:effectLst/>
        </p:spPr>
        <p:txBody>
          <a:bodyPr rot="10800000" vert="eaVert" wrap="none" anchor="ctr"/>
          <a:lstStyle/>
          <a:p>
            <a:pPr>
              <a:defRPr/>
            </a:pPr>
            <a:endParaRPr lang="de-DE" dirty="0">
              <a:solidFill>
                <a:srgbClr val="646464"/>
              </a:solidFill>
            </a:endParaRPr>
          </a:p>
        </p:txBody>
      </p:sp>
      <p:sp>
        <p:nvSpPr>
          <p:cNvPr id="166914" name="Rectangle 2"/>
          <p:cNvSpPr>
            <a:spLocks noGrp="1" noChangeArrowheads="1"/>
          </p:cNvSpPr>
          <p:nvPr>
            <p:ph type="ctrTitle"/>
          </p:nvPr>
        </p:nvSpPr>
        <p:spPr>
          <a:xfrm>
            <a:off x="3059113" y="3457575"/>
            <a:ext cx="5541962" cy="908050"/>
          </a:xfrm>
        </p:spPr>
        <p:txBody>
          <a:bodyPr tIns="0"/>
          <a:lstStyle>
            <a:lvl1pPr>
              <a:defRPr/>
            </a:lvl1pPr>
          </a:lstStyle>
          <a:p>
            <a:r>
              <a:rPr lang="en-US"/>
              <a:t>Click to edit Master title style</a:t>
            </a:r>
          </a:p>
        </p:txBody>
      </p:sp>
      <p:sp>
        <p:nvSpPr>
          <p:cNvPr id="166915" name="Rectangle 3"/>
          <p:cNvSpPr>
            <a:spLocks noGrp="1" noChangeArrowheads="1"/>
          </p:cNvSpPr>
          <p:nvPr>
            <p:ph type="subTitle" idx="1"/>
          </p:nvPr>
        </p:nvSpPr>
        <p:spPr>
          <a:xfrm>
            <a:off x="3062288" y="4357465"/>
            <a:ext cx="5541962" cy="1019175"/>
          </a:xfrm>
        </p:spPr>
        <p:txBody>
          <a:bodyPr/>
          <a:lstStyle>
            <a:lvl1pPr marL="0" indent="0">
              <a:lnSpc>
                <a:spcPct val="85000"/>
              </a:lnSpc>
              <a:buFont typeface="Arial" charset="0"/>
              <a:buNone/>
              <a:defRPr sz="2000"/>
            </a:lvl1pPr>
          </a:lstStyle>
          <a:p>
            <a:r>
              <a:rPr lang="en-US"/>
              <a:t>Click to edit Master subtitle style</a:t>
            </a: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de-DE" dirty="0"/>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52"/>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5613" y="1412878"/>
            <a:ext cx="4002087" cy="4519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10222" y="1412878"/>
            <a:ext cx="4003675" cy="4519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0988" y="200025"/>
            <a:ext cx="2057400" cy="5732463"/>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5613" y="200025"/>
            <a:ext cx="6022975" cy="57324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userDrawn="1">
  <p:cSld name="4_Title Only">
    <p:spTree>
      <p:nvGrpSpPr>
        <p:cNvPr id="1" name=""/>
        <p:cNvGrpSpPr/>
        <p:nvPr/>
      </p:nvGrpSpPr>
      <p:grpSpPr>
        <a:xfrm>
          <a:off x="0" y="0"/>
          <a:ext cx="0" cy="0"/>
          <a:chOff x="0" y="0"/>
          <a:chExt cx="0" cy="0"/>
        </a:xfrm>
      </p:grpSpPr>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cSld name="6_Title Only">
    <p:spTree>
      <p:nvGrpSpPr>
        <p:cNvPr id="1" name=""/>
        <p:cNvGrpSpPr/>
        <p:nvPr/>
      </p:nvGrpSpPr>
      <p:grpSpPr>
        <a:xfrm>
          <a:off x="0" y="0"/>
          <a:ext cx="0" cy="0"/>
          <a:chOff x="0" y="0"/>
          <a:chExt cx="0" cy="0"/>
        </a:xfrm>
      </p:grpSpPr>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cSld name="10_Title Only">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cSld name="8_Title Only">
    <p:spTree>
      <p:nvGrpSpPr>
        <p:cNvPr id="1" name=""/>
        <p:cNvGrpSpPr/>
        <p:nvPr/>
      </p:nvGrpSpPr>
      <p:grpSpPr>
        <a:xfrm>
          <a:off x="0" y="0"/>
          <a:ext cx="0" cy="0"/>
          <a:chOff x="0" y="0"/>
          <a:chExt cx="0" cy="0"/>
        </a:xfrm>
      </p:grpSpPr>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cSld name="1_Title Only">
    <p:spTree>
      <p:nvGrpSpPr>
        <p:cNvPr id="1" name=""/>
        <p:cNvGrpSpPr/>
        <p:nvPr/>
      </p:nvGrpSpPr>
      <p:grpSpPr>
        <a:xfrm>
          <a:off x="0" y="0"/>
          <a:ext cx="0" cy="0"/>
          <a:chOff x="0" y="0"/>
          <a:chExt cx="0" cy="0"/>
        </a:xfrm>
      </p:grpSpPr>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p:cSld name="3_Title Only">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userDrawn="1">
  <p:cSld name="7_Title Only">
    <p:spTree>
      <p:nvGrpSpPr>
        <p:cNvPr id="1" name=""/>
        <p:cNvGrpSpPr/>
        <p:nvPr/>
      </p:nvGrpSpPr>
      <p:grpSpPr>
        <a:xfrm>
          <a:off x="0" y="0"/>
          <a:ext cx="0" cy="0"/>
          <a:chOff x="0" y="0"/>
          <a:chExt cx="0" cy="0"/>
        </a:xfrm>
      </p:grpSpPr>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p:cSld name="9_Title Only">
    <p:spTree>
      <p:nvGrpSpPr>
        <p:cNvPr id="1" name=""/>
        <p:cNvGrpSpPr/>
        <p:nvPr/>
      </p:nvGrpSpPr>
      <p:grpSpPr>
        <a:xfrm>
          <a:off x="0" y="0"/>
          <a:ext cx="0" cy="0"/>
          <a:chOff x="0" y="0"/>
          <a:chExt cx="0" cy="0"/>
        </a:xfrm>
      </p:grpSpPr>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p:cSld name="11_Title Only">
    <p:spTree>
      <p:nvGrpSpPr>
        <p:cNvPr id="1" name=""/>
        <p:cNvGrpSpPr/>
        <p:nvPr/>
      </p:nvGrpSpPr>
      <p:grpSpPr>
        <a:xfrm>
          <a:off x="0" y="0"/>
          <a:ext cx="0" cy="0"/>
          <a:chOff x="0" y="0"/>
          <a:chExt cx="0" cy="0"/>
        </a:xfrm>
      </p:grpSpPr>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type="obj">
  <p:cSld name="Double Column Content (Horizont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smtClean="0"/>
              <a:t>Click to edit Master title style</a:t>
            </a:r>
            <a:endParaRPr lang="en-GB" dirty="0"/>
          </a:p>
        </p:txBody>
      </p:sp>
      <p:sp>
        <p:nvSpPr>
          <p:cNvPr id="3" name="Content Placeholder 2"/>
          <p:cNvSpPr>
            <a:spLocks noGrp="1"/>
          </p:cNvSpPr>
          <p:nvPr>
            <p:ph idx="1" hasCustomPrompt="1"/>
          </p:nvPr>
        </p:nvSpPr>
        <p:spPr>
          <a:xfrm>
            <a:off x="457222" y="1411292"/>
            <a:ext cx="8220075" cy="2147923"/>
          </a:xfrm>
        </p:spPr>
        <p:txBody>
          <a:bodyPr/>
          <a:lstStyle>
            <a:lvl2pPr>
              <a:defRPr>
                <a:solidFill>
                  <a:schemeClr val="tx2"/>
                </a:solidFill>
              </a:defRPr>
            </a:lvl2pPr>
          </a:lstStyle>
          <a:p>
            <a:pPr lvl="0"/>
            <a:r>
              <a:rPr lang="en-US" dirty="0" smtClean="0"/>
              <a:t>Body text – Arial 24 point</a:t>
            </a:r>
          </a:p>
          <a:p>
            <a:pPr lvl="1"/>
            <a:r>
              <a:rPr lang="en-US" dirty="0" smtClean="0"/>
              <a:t>Heading – Arial 24 point bold</a:t>
            </a:r>
          </a:p>
          <a:p>
            <a:pPr lvl="2"/>
            <a:r>
              <a:rPr lang="en-US" dirty="0" smtClean="0"/>
              <a:t>Bullet 1 – Arial 24 point</a:t>
            </a:r>
          </a:p>
          <a:p>
            <a:pPr lvl="3"/>
            <a:r>
              <a:rPr lang="en-US" dirty="0" smtClean="0"/>
              <a:t>Bullet 2 – Arial 20 point</a:t>
            </a:r>
          </a:p>
          <a:p>
            <a:pPr lvl="4"/>
            <a:r>
              <a:rPr lang="en-US" dirty="0" smtClean="0"/>
              <a:t>Bullet 3 – Arial 18 point</a:t>
            </a:r>
            <a:endParaRPr lang="en-GB" dirty="0"/>
          </a:p>
        </p:txBody>
      </p:sp>
      <p:sp>
        <p:nvSpPr>
          <p:cNvPr id="7" name="Content Placeholder 2"/>
          <p:cNvSpPr>
            <a:spLocks noGrp="1"/>
          </p:cNvSpPr>
          <p:nvPr>
            <p:ph idx="13" hasCustomPrompt="1"/>
          </p:nvPr>
        </p:nvSpPr>
        <p:spPr>
          <a:xfrm>
            <a:off x="457222" y="3767107"/>
            <a:ext cx="8220075" cy="2147923"/>
          </a:xfrm>
        </p:spPr>
        <p:txBody>
          <a:bodyPr/>
          <a:lstStyle>
            <a:lvl2pPr>
              <a:defRPr>
                <a:solidFill>
                  <a:schemeClr val="tx2"/>
                </a:solidFill>
              </a:defRPr>
            </a:lvl2pPr>
          </a:lstStyle>
          <a:p>
            <a:pPr lvl="0"/>
            <a:r>
              <a:rPr lang="en-US" dirty="0" smtClean="0"/>
              <a:t>Body text – Arial 24 point</a:t>
            </a:r>
          </a:p>
          <a:p>
            <a:pPr lvl="1"/>
            <a:r>
              <a:rPr lang="en-US" dirty="0" smtClean="0"/>
              <a:t>Heading – Arial 24 point bold</a:t>
            </a:r>
          </a:p>
          <a:p>
            <a:pPr lvl="2"/>
            <a:r>
              <a:rPr lang="en-US" dirty="0" smtClean="0"/>
              <a:t>Bullet 1 – Arial 24 point</a:t>
            </a:r>
          </a:p>
          <a:p>
            <a:pPr lvl="3"/>
            <a:r>
              <a:rPr lang="en-US" dirty="0" smtClean="0"/>
              <a:t>Bullet 2 – Arial 20 point</a:t>
            </a:r>
          </a:p>
          <a:p>
            <a:pPr lvl="4"/>
            <a:r>
              <a:rPr lang="en-US" dirty="0" smtClean="0"/>
              <a:t>Bullet 3 – Arial 18 point</a:t>
            </a:r>
            <a:endParaRPr lang="en-GB" dirty="0"/>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4" name="Picture 4" descr="logo_tagblack"/>
          <p:cNvPicPr>
            <a:picLocks noChangeAspect="1" noChangeArrowheads="1"/>
          </p:cNvPicPr>
          <p:nvPr/>
        </p:nvPicPr>
        <p:blipFill>
          <a:blip r:embed="rId2" cstate="print"/>
          <a:srcRect/>
          <a:stretch>
            <a:fillRect/>
          </a:stretch>
        </p:blipFill>
        <p:spPr bwMode="auto">
          <a:xfrm>
            <a:off x="3073401" y="6033821"/>
            <a:ext cx="1908175" cy="428625"/>
          </a:xfrm>
          <a:prstGeom prst="rect">
            <a:avLst/>
          </a:prstGeom>
          <a:noFill/>
          <a:ln w="9525">
            <a:noFill/>
            <a:miter lim="800000"/>
            <a:headEnd/>
            <a:tailEnd/>
          </a:ln>
        </p:spPr>
      </p:pic>
      <p:pic>
        <p:nvPicPr>
          <p:cNvPr id="5" name="Picture 6" descr="logo_tagblack"/>
          <p:cNvPicPr>
            <a:picLocks noChangeAspect="1" noChangeArrowheads="1"/>
          </p:cNvPicPr>
          <p:nvPr userDrawn="1"/>
        </p:nvPicPr>
        <p:blipFill>
          <a:blip r:embed="rId2" cstate="print"/>
          <a:srcRect/>
          <a:stretch>
            <a:fillRect/>
          </a:stretch>
        </p:blipFill>
        <p:spPr bwMode="auto">
          <a:xfrm>
            <a:off x="3073401" y="6033821"/>
            <a:ext cx="1908175" cy="428625"/>
          </a:xfrm>
          <a:prstGeom prst="rect">
            <a:avLst/>
          </a:prstGeom>
          <a:noFill/>
          <a:ln w="9525">
            <a:noFill/>
            <a:miter lim="800000"/>
            <a:headEnd/>
            <a:tailEnd/>
          </a:ln>
        </p:spPr>
      </p:pic>
      <p:sp>
        <p:nvSpPr>
          <p:cNvPr id="6" name="Freeform 8"/>
          <p:cNvSpPr>
            <a:spLocks/>
          </p:cNvSpPr>
          <p:nvPr userDrawn="1"/>
        </p:nvSpPr>
        <p:spPr bwMode="auto">
          <a:xfrm>
            <a:off x="3074988" y="565150"/>
            <a:ext cx="6067425" cy="2586038"/>
          </a:xfrm>
          <a:custGeom>
            <a:avLst/>
            <a:gdLst/>
            <a:ahLst/>
            <a:cxnLst>
              <a:cxn ang="0">
                <a:pos x="0" y="1629"/>
              </a:cxn>
              <a:cxn ang="0">
                <a:pos x="3822" y="0"/>
              </a:cxn>
              <a:cxn ang="0">
                <a:pos x="3822" y="492"/>
              </a:cxn>
              <a:cxn ang="0">
                <a:pos x="0" y="1629"/>
              </a:cxn>
            </a:cxnLst>
            <a:rect l="0" t="0" r="r" b="b"/>
            <a:pathLst>
              <a:path w="3822" h="1629">
                <a:moveTo>
                  <a:pt x="0" y="1629"/>
                </a:moveTo>
                <a:lnTo>
                  <a:pt x="3822" y="0"/>
                </a:lnTo>
                <a:lnTo>
                  <a:pt x="3822" y="492"/>
                </a:lnTo>
                <a:lnTo>
                  <a:pt x="0" y="1629"/>
                </a:lnTo>
                <a:close/>
              </a:path>
            </a:pathLst>
          </a:custGeom>
          <a:solidFill>
            <a:schemeClr val="accent2"/>
          </a:solidFill>
          <a:ln w="9525">
            <a:noFill/>
            <a:round/>
            <a:headEnd/>
            <a:tailEnd/>
          </a:ln>
          <a:effectLst/>
        </p:spPr>
        <p:txBody>
          <a:bodyPr/>
          <a:lstStyle/>
          <a:p>
            <a:pPr>
              <a:defRPr/>
            </a:pPr>
            <a:endParaRPr lang="de-DE" dirty="0">
              <a:solidFill>
                <a:srgbClr val="646464"/>
              </a:solidFill>
            </a:endParaRPr>
          </a:p>
        </p:txBody>
      </p:sp>
      <p:sp>
        <p:nvSpPr>
          <p:cNvPr id="7" name="AutoShape 10"/>
          <p:cNvSpPr>
            <a:spLocks noChangeArrowheads="1"/>
          </p:cNvSpPr>
          <p:nvPr userDrawn="1"/>
        </p:nvSpPr>
        <p:spPr bwMode="auto">
          <a:xfrm rot="5400000">
            <a:off x="-120649" y="1274766"/>
            <a:ext cx="3313112" cy="3071813"/>
          </a:xfrm>
          <a:prstGeom prst="triangle">
            <a:avLst>
              <a:gd name="adj" fmla="val 60227"/>
            </a:avLst>
          </a:prstGeom>
          <a:blipFill dpi="0" rotWithShape="0">
            <a:blip r:embed="rId3" cstate="print"/>
            <a:srcRect/>
            <a:stretch>
              <a:fillRect/>
            </a:stretch>
          </a:blipFill>
          <a:ln w="9525">
            <a:noFill/>
            <a:miter lim="800000"/>
            <a:headEnd/>
            <a:tailEnd/>
          </a:ln>
          <a:effectLst/>
        </p:spPr>
        <p:txBody>
          <a:bodyPr rot="10800000" vert="eaVert" wrap="none" anchor="ctr"/>
          <a:lstStyle/>
          <a:p>
            <a:pPr>
              <a:defRPr/>
            </a:pPr>
            <a:endParaRPr lang="de-DE" dirty="0">
              <a:solidFill>
                <a:srgbClr val="646464"/>
              </a:solidFill>
            </a:endParaRPr>
          </a:p>
        </p:txBody>
      </p:sp>
      <p:sp>
        <p:nvSpPr>
          <p:cNvPr id="166914" name="Rectangle 2"/>
          <p:cNvSpPr>
            <a:spLocks noGrp="1" noChangeArrowheads="1"/>
          </p:cNvSpPr>
          <p:nvPr>
            <p:ph type="ctrTitle"/>
          </p:nvPr>
        </p:nvSpPr>
        <p:spPr>
          <a:xfrm>
            <a:off x="3059113" y="3457575"/>
            <a:ext cx="5541962" cy="908050"/>
          </a:xfrm>
        </p:spPr>
        <p:txBody>
          <a:bodyPr tIns="0"/>
          <a:lstStyle>
            <a:lvl1pPr>
              <a:defRPr/>
            </a:lvl1pPr>
          </a:lstStyle>
          <a:p>
            <a:r>
              <a:rPr lang="en-US"/>
              <a:t>Click to edit Master title style</a:t>
            </a:r>
          </a:p>
        </p:txBody>
      </p:sp>
      <p:sp>
        <p:nvSpPr>
          <p:cNvPr id="166915" name="Rectangle 3"/>
          <p:cNvSpPr>
            <a:spLocks noGrp="1" noChangeArrowheads="1"/>
          </p:cNvSpPr>
          <p:nvPr>
            <p:ph type="subTitle" idx="1"/>
          </p:nvPr>
        </p:nvSpPr>
        <p:spPr>
          <a:xfrm>
            <a:off x="3062288" y="4357421"/>
            <a:ext cx="5541962" cy="1019175"/>
          </a:xfrm>
        </p:spPr>
        <p:txBody>
          <a:bodyPr/>
          <a:lstStyle>
            <a:lvl1pPr marL="0" indent="0">
              <a:lnSpc>
                <a:spcPct val="85000"/>
              </a:lnSpc>
              <a:buFont typeface="Arial" charset="0"/>
              <a:buNone/>
              <a:defRPr sz="2000"/>
            </a:lvl1pPr>
          </a:lstStyle>
          <a:p>
            <a:r>
              <a:rPr lang="en-US"/>
              <a:t>Click to edit Master subtitle style</a:t>
            </a: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de-DE" dirty="0"/>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08"/>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5613" y="1412878"/>
            <a:ext cx="4002087" cy="4519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10222" y="1412878"/>
            <a:ext cx="4003675" cy="4519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xml"/></Relationships>
</file>

<file path=ppt/slideMasters/_rels/slideMaster10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0.xml"/></Relationships>
</file>

<file path=ppt/slideMasters/_rels/slideMaster10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1.xml"/></Relationships>
</file>

<file path=ppt/slideMasters/_rels/slideMaster10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2.xml"/></Relationships>
</file>

<file path=ppt/slideMasters/_rels/slideMaster10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3.xml"/></Relationships>
</file>

<file path=ppt/slideMasters/_rels/slideMaster10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4.xml"/></Relationships>
</file>

<file path=ppt/slideMasters/_rels/slideMaster10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5.xml"/></Relationships>
</file>

<file path=ppt/slideMasters/_rels/slideMaster10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6.xml"/></Relationships>
</file>

<file path=ppt/slideMasters/_rels/slideMaster10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07.xml"/></Relationships>
</file>

<file path=ppt/slideMasters/_rels/slideMaster10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08.xml"/></Relationships>
</file>

<file path=ppt/slideMasters/_rels/slideMaster10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09.xml"/></Relationships>
</file>

<file path=ppt/slideMasters/_rels/slideMaster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1.xml"/></Relationships>
</file>

<file path=ppt/slideMasters/_rels/slideMaster1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0.xml"/></Relationships>
</file>

<file path=ppt/slideMasters/_rels/slideMaster1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1.xml"/></Relationships>
</file>

<file path=ppt/slideMasters/_rels/slideMaster1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2.xml"/></Relationships>
</file>

<file path=ppt/slideMasters/_rels/slideMaster1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3.xml"/></Relationships>
</file>

<file path=ppt/slideMasters/_rels/slideMaster1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4.xml"/></Relationships>
</file>

<file path=ppt/slideMasters/_rels/slideMaster1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5.xml"/></Relationships>
</file>

<file path=ppt/slideMasters/_rels/slideMaster1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6.xml"/></Relationships>
</file>

<file path=ppt/slideMasters/_rels/slideMaster1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7.xml"/></Relationships>
</file>

<file path=ppt/slideMasters/_rels/slideMaster1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8.xml"/></Relationships>
</file>

<file path=ppt/slideMasters/_rels/slideMaster1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9.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slideLayout" Target="../slideLayouts/slideLayout85.xml"/><Relationship Id="rId18" Type="http://schemas.openxmlformats.org/officeDocument/2006/relationships/slideLayout" Target="../slideLayouts/slideLayout90.xml"/><Relationship Id="rId3" Type="http://schemas.openxmlformats.org/officeDocument/2006/relationships/slideLayout" Target="../slideLayouts/slideLayout75.xml"/><Relationship Id="rId21" Type="http://schemas.openxmlformats.org/officeDocument/2006/relationships/slideLayout" Target="../slideLayouts/slideLayout93.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17" Type="http://schemas.openxmlformats.org/officeDocument/2006/relationships/slideLayout" Target="../slideLayouts/slideLayout89.xml"/><Relationship Id="rId2" Type="http://schemas.openxmlformats.org/officeDocument/2006/relationships/slideLayout" Target="../slideLayouts/slideLayout74.xml"/><Relationship Id="rId16" Type="http://schemas.openxmlformats.org/officeDocument/2006/relationships/slideLayout" Target="../slideLayouts/slideLayout88.xml"/><Relationship Id="rId20" Type="http://schemas.openxmlformats.org/officeDocument/2006/relationships/slideLayout" Target="../slideLayouts/slideLayout92.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5" Type="http://schemas.openxmlformats.org/officeDocument/2006/relationships/slideLayout" Target="../slideLayouts/slideLayout77.xml"/><Relationship Id="rId15" Type="http://schemas.openxmlformats.org/officeDocument/2006/relationships/slideLayout" Target="../slideLayouts/slideLayout87.xml"/><Relationship Id="rId23" Type="http://schemas.openxmlformats.org/officeDocument/2006/relationships/image" Target="../media/image1.png"/><Relationship Id="rId10" Type="http://schemas.openxmlformats.org/officeDocument/2006/relationships/slideLayout" Target="../slideLayouts/slideLayout82.xml"/><Relationship Id="rId19" Type="http://schemas.openxmlformats.org/officeDocument/2006/relationships/slideLayout" Target="../slideLayouts/slideLayout91.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slideLayout" Target="../slideLayouts/slideLayout86.xml"/><Relationship Id="rId22" Type="http://schemas.openxmlformats.org/officeDocument/2006/relationships/theme" Target="../theme/theme12.xml"/></Relationships>
</file>

<file path=ppt/slideMasters/_rels/slideMaster1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20.xml"/></Relationships>
</file>

<file path=ppt/slideMasters/_rels/slideMaster1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21.xml"/></Relationships>
</file>

<file path=ppt/slideMasters/_rels/slideMaster1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22.xml"/></Relationships>
</file>

<file path=ppt/slideMasters/_rels/slideMaster1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23.xml"/></Relationships>
</file>

<file path=ppt/slideMasters/_rels/slideMaster1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24.xml"/></Relationships>
</file>

<file path=ppt/slideMasters/_rels/slideMaster1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25.xml"/></Relationships>
</file>

<file path=ppt/slideMasters/_rels/slideMaster1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26.xml"/></Relationships>
</file>

<file path=ppt/slideMasters/_rels/slideMaster12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27.xml"/></Relationships>
</file>

<file path=ppt/slideMasters/_rels/slideMaster12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28.xml"/></Relationships>
</file>

<file path=ppt/slideMasters/_rels/slideMaster12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29.xml"/></Relationships>
</file>

<file path=ppt/slideMasters/_rels/slideMaster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3.xml"/></Relationships>
</file>

<file path=ppt/slideMasters/_rels/slideMaster13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30.xml"/></Relationships>
</file>

<file path=ppt/slideMasters/_rels/slideMaster1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31.xml"/></Relationships>
</file>

<file path=ppt/slideMasters/_rels/slideMaster1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32.xml"/></Relationships>
</file>

<file path=ppt/slideMasters/_rels/slideMaster1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33.xml"/></Relationships>
</file>

<file path=ppt/slideMasters/_rels/slideMaster1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34.xml"/></Relationships>
</file>

<file path=ppt/slideMasters/_rels/slideMaster1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35.xml"/></Relationships>
</file>

<file path=ppt/slideMasters/_rels/slideMaster1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36.xml"/></Relationships>
</file>

<file path=ppt/slideMasters/_rels/slideMaster13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37.xml"/></Relationships>
</file>

<file path=ppt/slideMasters/_rels/slideMaster13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38.xml"/></Relationships>
</file>

<file path=ppt/slideMasters/_rels/slideMaster13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39.xml"/></Relationships>
</file>

<file path=ppt/slideMasters/_rels/slideMaster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4.xml"/></Relationships>
</file>

<file path=ppt/slideMasters/_rels/slideMaster1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40.xml"/></Relationships>
</file>

<file path=ppt/slideMasters/_rels/slideMaster1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41.xml"/></Relationships>
</file>

<file path=ppt/slideMasters/_rels/slideMaster1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42.xml"/></Relationships>
</file>

<file path=ppt/slideMasters/_rels/slideMaster1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43.xml"/></Relationships>
</file>

<file path=ppt/slideMasters/_rels/slideMaster1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44.xml"/></Relationships>
</file>

<file path=ppt/slideMasters/_rels/slideMaster1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45.xml"/></Relationships>
</file>

<file path=ppt/slideMasters/_rels/slideMaster14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46.xml"/></Relationships>
</file>

<file path=ppt/slideMasters/_rels/slideMaster14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47.xml"/></Relationships>
</file>

<file path=ppt/slideMasters/_rels/slideMaster14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48.xml"/></Relationships>
</file>

<file path=ppt/slideMasters/_rels/slideMaster14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49.xml"/></Relationships>
</file>

<file path=ppt/slideMasters/_rels/slideMaster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5.xml"/></Relationships>
</file>

<file path=ppt/slideMasters/_rels/slideMaster1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50.xml"/></Relationships>
</file>

<file path=ppt/slideMasters/_rels/slideMaster1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51.xml"/></Relationships>
</file>

<file path=ppt/slideMasters/_rels/slideMaster15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52.xml"/></Relationships>
</file>

<file path=ppt/slideMasters/_rels/slideMaster15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53.xml"/></Relationships>
</file>

<file path=ppt/slideMasters/_rels/slideMaster1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54.xml"/></Relationships>
</file>

<file path=ppt/slideMasters/_rels/slideMaster15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55.xml"/></Relationships>
</file>

<file path=ppt/slideMasters/_rels/slideMaster15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56.xml"/></Relationships>
</file>

<file path=ppt/slideMasters/_rels/slideMaster15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57.xml"/></Relationships>
</file>

<file path=ppt/slideMasters/_rels/slideMaster15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58.xml"/></Relationships>
</file>

<file path=ppt/slideMasters/_rels/slideMaster15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59.xml"/></Relationships>
</file>

<file path=ppt/slideMasters/_rels/slideMaster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6.xml"/></Relationships>
</file>

<file path=ppt/slideMasters/_rels/slideMaster16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60.xml"/></Relationships>
</file>

<file path=ppt/slideMasters/_rels/slideMaster16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61.xml"/></Relationships>
</file>

<file path=ppt/slideMasters/_rels/slideMaster16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62.xml"/></Relationships>
</file>

<file path=ppt/slideMasters/_rels/slideMaster16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63.xml"/></Relationships>
</file>

<file path=ppt/slideMasters/_rels/slideMaster1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64.xml"/></Relationships>
</file>

<file path=ppt/slideMasters/_rels/slideMaster1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65.xml"/></Relationships>
</file>

<file path=ppt/slideMasters/_rels/slideMaster16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66.xml"/></Relationships>
</file>

<file path=ppt/slideMasters/_rels/slideMaster16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67.xml"/></Relationships>
</file>

<file path=ppt/slideMasters/_rels/slideMaster1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68.xml"/></Relationships>
</file>

<file path=ppt/slideMasters/_rels/slideMaster16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69.xml"/></Relationships>
</file>

<file path=ppt/slideMasters/_rels/slideMaster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7.xml"/></Relationships>
</file>

<file path=ppt/slideMasters/_rels/slideMaster17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70.xml"/></Relationships>
</file>

<file path=ppt/slideMasters/_rels/slideMaster17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71.xml"/></Relationships>
</file>

<file path=ppt/slideMasters/_rels/slideMaster17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72.xml"/></Relationships>
</file>

<file path=ppt/slideMasters/_rels/slideMaster17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73.xml"/></Relationships>
</file>

<file path=ppt/slideMasters/_rels/slideMaster17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74.xml"/></Relationships>
</file>

<file path=ppt/slideMasters/_rels/slideMaster17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75.xml"/></Relationships>
</file>

<file path=ppt/slideMasters/_rels/slideMaster17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76.xml"/></Relationships>
</file>

<file path=ppt/slideMasters/_rels/slideMaster17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77.xml"/></Relationships>
</file>

<file path=ppt/slideMasters/_rels/slideMaster17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78.xml"/></Relationships>
</file>

<file path=ppt/slideMasters/_rels/slideMaster17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79.xml"/></Relationships>
</file>

<file path=ppt/slideMasters/_rels/slideMaster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8.xml"/></Relationships>
</file>

<file path=ppt/slideMasters/_rels/slideMaster18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80.xml"/></Relationships>
</file>

<file path=ppt/slideMasters/_rels/slideMaster18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81.xml"/></Relationships>
</file>

<file path=ppt/slideMasters/_rels/slideMaster18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82.xml"/></Relationships>
</file>

<file path=ppt/slideMasters/_rels/slideMaster18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83.xml"/></Relationships>
</file>

<file path=ppt/slideMasters/_rels/slideMaster18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84.xml"/></Relationships>
</file>

<file path=ppt/slideMasters/_rels/slideMaster18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85.xml"/></Relationships>
</file>

<file path=ppt/slideMasters/_rels/slideMaster18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86.xml"/></Relationships>
</file>

<file path=ppt/slideMasters/_rels/slideMaster18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87.xml"/></Relationships>
</file>

<file path=ppt/slideMasters/_rels/slideMaster18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88.xml"/></Relationships>
</file>

<file path=ppt/slideMasters/_rels/slideMaster18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89.xml"/></Relationships>
</file>

<file path=ppt/slideMasters/_rels/slideMaster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xml"/></Relationships>
</file>

<file path=ppt/slideMasters/_rels/slideMaster19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0.xml"/></Relationships>
</file>

<file path=ppt/slideMasters/_rels/slideMaster19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91.xml"/></Relationships>
</file>

<file path=ppt/slideMasters/_rels/slideMaster19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2.xml"/></Relationships>
</file>

<file path=ppt/slideMasters/_rels/slideMaster19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3.xml"/></Relationships>
</file>

<file path=ppt/slideMasters/_rels/slideMaster19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4.xml"/></Relationships>
</file>

<file path=ppt/slideMasters/_rels/slideMaster19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5.xml"/></Relationships>
</file>

<file path=ppt/slideMasters/_rels/slideMaster19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6.xml"/></Relationships>
</file>

<file path=ppt/slideMasters/_rels/slideMaster19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7.xml"/></Relationships>
</file>

<file path=ppt/slideMasters/_rels/slideMaster19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98.xml"/></Relationships>
</file>

<file path=ppt/slideMasters/_rels/slideMaster19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9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image" Target="../media/image1.png"/><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image" Target="../media/image7.jpeg"/></Relationships>
</file>

<file path=ppt/slideMasters/_rels/slideMaster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0.xml"/></Relationships>
</file>

<file path=ppt/slideMasters/_rels/slideMaster20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00.xml"/></Relationships>
</file>

<file path=ppt/slideMasters/_rels/slideMaster20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01.xml"/></Relationships>
</file>

<file path=ppt/slideMasters/_rels/slideMaster20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02.xml"/></Relationships>
</file>

<file path=ppt/slideMasters/_rels/slideMaster20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03.xml"/></Relationships>
</file>

<file path=ppt/slideMasters/_rels/slideMaster20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04.xml"/></Relationships>
</file>

<file path=ppt/slideMasters/_rels/slideMaster20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05.xml"/></Relationships>
</file>

<file path=ppt/slideMasters/_rels/slideMaster20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06.xml"/></Relationships>
</file>

<file path=ppt/slideMasters/_rels/slideMaster20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07.xml"/></Relationships>
</file>

<file path=ppt/slideMasters/_rels/slideMaster20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08.xml"/></Relationships>
</file>

<file path=ppt/slideMasters/_rels/slideMaster20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09.xml"/></Relationships>
</file>

<file path=ppt/slideMasters/_rels/slideMaster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1.xml"/></Relationships>
</file>

<file path=ppt/slideMasters/_rels/slideMaster2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10.xml"/></Relationships>
</file>

<file path=ppt/slideMasters/_rels/slideMaster2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11.xml"/></Relationships>
</file>

<file path=ppt/slideMasters/_rels/slideMaster2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12.xml"/></Relationships>
</file>

<file path=ppt/slideMasters/_rels/slideMaster2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13.xml"/></Relationships>
</file>

<file path=ppt/slideMasters/_rels/slideMaster2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14.xml"/></Relationships>
</file>

<file path=ppt/slideMasters/_rels/slideMaster2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15.xml"/></Relationships>
</file>

<file path=ppt/slideMasters/_rels/slideMaster2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16.xml"/></Relationships>
</file>

<file path=ppt/slideMasters/_rels/slideMaster2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17.xml"/></Relationships>
</file>

<file path=ppt/slideMasters/_rels/slideMaster2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18.xml"/></Relationships>
</file>

<file path=ppt/slideMasters/_rels/slideMaster2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19.xml"/></Relationships>
</file>

<file path=ppt/slideMasters/_rels/slideMaster2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xml"/></Relationships>
</file>

<file path=ppt/slideMasters/_rels/slideMaster22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0.xml"/></Relationships>
</file>

<file path=ppt/slideMasters/_rels/slideMaster22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1.xml"/></Relationships>
</file>

<file path=ppt/slideMasters/_rels/slideMaster22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2.xml"/></Relationships>
</file>

<file path=ppt/slideMasters/_rels/slideMaster22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3.xml"/></Relationships>
</file>

<file path=ppt/slideMasters/_rels/slideMaster22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4.xml"/></Relationships>
</file>

<file path=ppt/slideMasters/_rels/slideMaster22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5.xml"/></Relationships>
</file>

<file path=ppt/slideMasters/_rels/slideMaster22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6.xml"/></Relationships>
</file>

<file path=ppt/slideMasters/_rels/slideMaster22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7.xml"/></Relationships>
</file>

<file path=ppt/slideMasters/_rels/slideMaster2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28.xml"/></Relationships>
</file>

<file path=ppt/slideMasters/_rels/slideMaster2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29.xml"/></Relationships>
</file>

<file path=ppt/slideMasters/_rels/slideMaster2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3.xml"/></Relationships>
</file>

<file path=ppt/slideMasters/_rels/slideMaster2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30.xml"/></Relationships>
</file>

<file path=ppt/slideMasters/_rels/slideMaster2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31.xml"/></Relationships>
</file>

<file path=ppt/slideMasters/_rels/slideMaster2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32.xml"/></Relationships>
</file>

<file path=ppt/slideMasters/_rels/slideMaster23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33.xml"/></Relationships>
</file>

<file path=ppt/slideMasters/_rels/slideMaster23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34.xml"/></Relationships>
</file>

<file path=ppt/slideMasters/_rels/slideMaster23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35.xml"/></Relationships>
</file>

<file path=ppt/slideMasters/_rels/slideMaster23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36.xml"/></Relationships>
</file>

<file path=ppt/slideMasters/_rels/slideMaster23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37.xml"/></Relationships>
</file>

<file path=ppt/slideMasters/_rels/slideMaster2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38.xml"/></Relationships>
</file>

<file path=ppt/slideMasters/_rels/slideMaster2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39.xml"/></Relationships>
</file>

<file path=ppt/slideMasters/_rels/slideMaster2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4.xml"/></Relationships>
</file>

<file path=ppt/slideMasters/_rels/slideMaster2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0.xml"/></Relationships>
</file>

<file path=ppt/slideMasters/_rels/slideMaster2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1.xml"/></Relationships>
</file>

<file path=ppt/slideMasters/_rels/slideMaster2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2.xml"/></Relationships>
</file>

<file path=ppt/slideMasters/_rels/slideMaster2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3.xml"/></Relationships>
</file>

<file path=ppt/slideMasters/_rels/slideMaster2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4.xml"/></Relationships>
</file>

<file path=ppt/slideMasters/_rels/slideMaster2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5.xml"/></Relationships>
</file>

<file path=ppt/slideMasters/_rels/slideMaster2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6.xml"/></Relationships>
</file>

<file path=ppt/slideMasters/_rels/slideMaster24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7.xml"/></Relationships>
</file>

<file path=ppt/slideMasters/_rels/slideMaster24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8.xml"/></Relationships>
</file>

<file path=ppt/slideMasters/_rels/slideMaster24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49.xml"/></Relationships>
</file>

<file path=ppt/slideMasters/_rels/slideMaster2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5.xml"/></Relationships>
</file>

<file path=ppt/slideMasters/_rels/slideMaster25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50.xml"/></Relationships>
</file>

<file path=ppt/slideMasters/_rels/slideMaster25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51.xml"/></Relationships>
</file>

<file path=ppt/slideMasters/_rels/slideMaster25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2.xml"/></Relationships>
</file>

<file path=ppt/slideMasters/_rels/slideMaster25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3.xml"/></Relationships>
</file>

<file path=ppt/slideMasters/_rels/slideMaster2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4.xml"/></Relationships>
</file>

<file path=ppt/slideMasters/_rels/slideMaster25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5.xml"/></Relationships>
</file>

<file path=ppt/slideMasters/_rels/slideMaster25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6.xml"/></Relationships>
</file>

<file path=ppt/slideMasters/_rels/slideMaster2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7.xml"/></Relationships>
</file>

<file path=ppt/slideMasters/_rels/slideMaster25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8.xml"/></Relationships>
</file>

<file path=ppt/slideMasters/_rels/slideMaster25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9.xml"/></Relationships>
</file>

<file path=ppt/slideMasters/_rels/slideMaster2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6.xml"/></Relationships>
</file>

<file path=ppt/slideMasters/_rels/slideMaster26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60.xml"/></Relationships>
</file>

<file path=ppt/slideMasters/_rels/slideMaster26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61.xml"/></Relationships>
</file>

<file path=ppt/slideMasters/_rels/slideMaster26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62.xml"/></Relationships>
</file>

<file path=ppt/slideMasters/_rels/slideMaster26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63.xml"/></Relationships>
</file>

<file path=ppt/slideMasters/_rels/slideMaster2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64.xml"/></Relationships>
</file>

<file path=ppt/slideMasters/_rels/slideMaster2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65.xml"/></Relationships>
</file>

<file path=ppt/slideMasters/_rels/slideMaster26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66.xml"/></Relationships>
</file>

<file path=ppt/slideMasters/_rels/slideMaster26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67.xml"/></Relationships>
</file>

<file path=ppt/slideMasters/_rels/slideMaster2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68.xml"/></Relationships>
</file>

<file path=ppt/slideMasters/_rels/slideMaster2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69.xml"/></Relationships>
</file>

<file path=ppt/slideMasters/_rels/slideMaster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theme" Target="../theme/theme27.xml"/></Relationships>
</file>

<file path=ppt/slideMasters/_rels/slideMaster27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0.xml"/></Relationships>
</file>

<file path=ppt/slideMasters/_rels/slideMaster2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1.xml"/></Relationships>
</file>

<file path=ppt/slideMasters/_rels/slideMaster27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2.xml"/></Relationships>
</file>

<file path=ppt/slideMasters/_rels/slideMaster27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73.xml"/></Relationships>
</file>

<file path=ppt/slideMasters/_rels/slideMaster27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4.xml"/></Relationships>
</file>

<file path=ppt/slideMasters/_rels/slideMaster27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5.xml"/></Relationships>
</file>

<file path=ppt/slideMasters/_rels/slideMaster27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6.xml"/></Relationships>
</file>

<file path=ppt/slideMasters/_rels/slideMaster27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7.xml"/></Relationships>
</file>

<file path=ppt/slideMasters/_rels/slideMaster27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8.xml"/></Relationships>
</file>

<file path=ppt/slideMasters/_rels/slideMaster27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79.xml"/></Relationships>
</file>

<file path=ppt/slideMasters/_rels/slideMaster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theme" Target="../theme/theme28.xml"/></Relationships>
</file>

<file path=ppt/slideMasters/_rels/slideMaster28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theme" Target="../theme/theme280.xml"/></Relationships>
</file>

<file path=ppt/slideMasters/_rels/slideMaster28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1.xml"/></Relationships>
</file>

<file path=ppt/slideMasters/_rels/slideMaster28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theme" Target="../theme/theme282.xml"/></Relationships>
</file>

<file path=ppt/slideMasters/_rels/slideMaster28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3.xml"/></Relationships>
</file>

<file path=ppt/slideMasters/_rels/slideMaster28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4.xml"/></Relationships>
</file>

<file path=ppt/slideMasters/_rels/slideMaster28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5.xml"/></Relationships>
</file>

<file path=ppt/slideMasters/_rels/slideMaster28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6.xml"/></Relationships>
</file>

<file path=ppt/slideMasters/_rels/slideMaster28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7.xml"/></Relationships>
</file>

<file path=ppt/slideMasters/_rels/slideMaster28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8.xml"/></Relationships>
</file>

<file path=ppt/slideMasters/_rels/slideMaster28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9.xml"/></Relationships>
</file>

<file path=ppt/slideMasters/_rels/slideMaster2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9.xml"/></Relationships>
</file>

<file path=ppt/slideMasters/_rels/slideMaster290.xml.rels><?xml version="1.0" encoding="UTF-8" standalone="yes"?>
<Relationships xmlns="http://schemas.openxmlformats.org/package/2006/relationships"><Relationship Id="rId3" Type="http://schemas.openxmlformats.org/officeDocument/2006/relationships/theme" Target="../theme/theme290.xml"/><Relationship Id="rId2" Type="http://schemas.openxmlformats.org/officeDocument/2006/relationships/slideLayout" Target="../slideLayouts/slideLayout116.xml"/><Relationship Id="rId1" Type="http://schemas.openxmlformats.org/officeDocument/2006/relationships/slideLayout" Target="../slideLayouts/slideLayout115.xml"/><Relationship Id="rId4" Type="http://schemas.openxmlformats.org/officeDocument/2006/relationships/image" Target="../media/image11.jpeg"/></Relationships>
</file>

<file path=ppt/slideMasters/_rels/slideMaster29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91.xml"/></Relationships>
</file>

<file path=ppt/slideMasters/_rels/slideMaster29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92.xml"/></Relationships>
</file>

<file path=ppt/slideMasters/_rels/slideMaster29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9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image" Target="../media/image8.png"/><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theme" Target="../theme/theme3.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0" Type="http://schemas.openxmlformats.org/officeDocument/2006/relationships/slideLayout" Target="../slideLayouts/slideLayout38.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image" Target="../media/image1.png"/></Relationships>
</file>

<file path=ppt/slideMasters/_rels/slideMaster3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30.xml"/></Relationships>
</file>

<file path=ppt/slideMasters/_rels/slideMaster3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31.xml"/></Relationships>
</file>

<file path=ppt/slideMasters/_rels/slideMaster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32.xml"/></Relationships>
</file>

<file path=ppt/slideMasters/_rels/slideMaster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33.xml"/></Relationships>
</file>

<file path=ppt/slideMasters/_rels/slideMaster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34.xml"/></Relationships>
</file>

<file path=ppt/slideMasters/_rels/slideMaster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35.xml"/></Relationships>
</file>

<file path=ppt/slideMasters/_rels/slideMaster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36.xml"/></Relationships>
</file>

<file path=ppt/slideMasters/_rels/slideMaster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37.xml"/></Relationships>
</file>

<file path=ppt/slideMasters/_rels/slideMaster3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38.xml"/></Relationships>
</file>

<file path=ppt/slideMasters/_rels/slideMaster3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39.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image" Target="../media/image1.png"/><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theme" Target="../theme/theme4.xml"/><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0" Type="http://schemas.openxmlformats.org/officeDocument/2006/relationships/slideLayout" Target="../slideLayouts/slideLayout49.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image" Target="../media/image9.png"/></Relationships>
</file>

<file path=ppt/slideMasters/_rels/slideMaster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40.xml"/></Relationships>
</file>

<file path=ppt/slideMasters/_rels/slideMaster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41.xml"/></Relationships>
</file>

<file path=ppt/slideMasters/_rels/slideMaster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42.xml"/></Relationships>
</file>

<file path=ppt/slideMasters/_rels/slideMaster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43.xml"/></Relationships>
</file>

<file path=ppt/slideMasters/_rels/slideMaster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44.xml"/></Relationships>
</file>

<file path=ppt/slideMasters/_rels/slideMaster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45.xml"/></Relationships>
</file>

<file path=ppt/slideMasters/_rels/slideMaster4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46.xml"/></Relationships>
</file>

<file path=ppt/slideMasters/_rels/slideMaster4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47.xml"/></Relationships>
</file>

<file path=ppt/slideMasters/_rels/slideMaster4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48.xml"/></Relationships>
</file>

<file path=ppt/slideMasters/_rels/slideMaster4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49.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8.xml"/><Relationship Id="rId13" Type="http://schemas.openxmlformats.org/officeDocument/2006/relationships/image" Target="../media/image10.jpeg"/><Relationship Id="rId3" Type="http://schemas.openxmlformats.org/officeDocument/2006/relationships/slideLayout" Target="../slideLayouts/slideLayout53.xml"/><Relationship Id="rId7" Type="http://schemas.openxmlformats.org/officeDocument/2006/relationships/slideLayout" Target="../slideLayouts/slideLayout57.xml"/><Relationship Id="rId12" Type="http://schemas.openxmlformats.org/officeDocument/2006/relationships/theme" Target="../theme/theme5.xml"/><Relationship Id="rId2" Type="http://schemas.openxmlformats.org/officeDocument/2006/relationships/slideLayout" Target="../slideLayouts/slideLayout52.xm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slideLayout" Target="../slideLayouts/slideLayout61.xml"/><Relationship Id="rId5" Type="http://schemas.openxmlformats.org/officeDocument/2006/relationships/slideLayout" Target="../slideLayouts/slideLayout55.xml"/><Relationship Id="rId10" Type="http://schemas.openxmlformats.org/officeDocument/2006/relationships/slideLayout" Target="../slideLayouts/slideLayout60.xml"/><Relationship Id="rId4" Type="http://schemas.openxmlformats.org/officeDocument/2006/relationships/slideLayout" Target="../slideLayouts/slideLayout54.xml"/><Relationship Id="rId9" Type="http://schemas.openxmlformats.org/officeDocument/2006/relationships/slideLayout" Target="../slideLayouts/slideLayout59.xml"/><Relationship Id="rId14" Type="http://schemas.openxmlformats.org/officeDocument/2006/relationships/image" Target="../media/image1.png"/></Relationships>
</file>

<file path=ppt/slideMasters/_rels/slideMaster5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50.xml"/></Relationships>
</file>

<file path=ppt/slideMasters/_rels/slideMaster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51.xml"/></Relationships>
</file>

<file path=ppt/slideMasters/_rels/slideMaster5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52.xml"/></Relationships>
</file>

<file path=ppt/slideMasters/_rels/slideMaster5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53.xml"/></Relationships>
</file>

<file path=ppt/slideMasters/_rels/slideMaster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54.xml"/></Relationships>
</file>

<file path=ppt/slideMasters/_rels/slideMaster5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55.xml"/></Relationships>
</file>

<file path=ppt/slideMasters/_rels/slideMaster5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56.xml"/></Relationships>
</file>

<file path=ppt/slideMasters/_rels/slideMaster5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57.xml"/></Relationships>
</file>

<file path=ppt/slideMasters/_rels/slideMaster5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58.xml"/></Relationships>
</file>

<file path=ppt/slideMasters/_rels/slideMaster5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59.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9.xml"/><Relationship Id="rId13" Type="http://schemas.openxmlformats.org/officeDocument/2006/relationships/image" Target="../media/image1.png"/><Relationship Id="rId3" Type="http://schemas.openxmlformats.org/officeDocument/2006/relationships/slideLayout" Target="../slideLayouts/slideLayout64.xml"/><Relationship Id="rId7" Type="http://schemas.openxmlformats.org/officeDocument/2006/relationships/slideLayout" Target="../slideLayouts/slideLayout68.xml"/><Relationship Id="rId12" Type="http://schemas.openxmlformats.org/officeDocument/2006/relationships/theme" Target="../theme/theme6.xml"/><Relationship Id="rId2" Type="http://schemas.openxmlformats.org/officeDocument/2006/relationships/slideLayout" Target="../slideLayouts/slideLayout63.xml"/><Relationship Id="rId1" Type="http://schemas.openxmlformats.org/officeDocument/2006/relationships/slideLayout" Target="../slideLayouts/slideLayout62.xml"/><Relationship Id="rId6" Type="http://schemas.openxmlformats.org/officeDocument/2006/relationships/slideLayout" Target="../slideLayouts/slideLayout67.xml"/><Relationship Id="rId11" Type="http://schemas.openxmlformats.org/officeDocument/2006/relationships/slideLayout" Target="../slideLayouts/slideLayout72.xml"/><Relationship Id="rId5" Type="http://schemas.openxmlformats.org/officeDocument/2006/relationships/slideLayout" Target="../slideLayouts/slideLayout66.xml"/><Relationship Id="rId10" Type="http://schemas.openxmlformats.org/officeDocument/2006/relationships/slideLayout" Target="../slideLayouts/slideLayout71.xml"/><Relationship Id="rId4" Type="http://schemas.openxmlformats.org/officeDocument/2006/relationships/slideLayout" Target="../slideLayouts/slideLayout65.xml"/><Relationship Id="rId9" Type="http://schemas.openxmlformats.org/officeDocument/2006/relationships/slideLayout" Target="../slideLayouts/slideLayout70.xml"/></Relationships>
</file>

<file path=ppt/slideMasters/_rels/slideMaster6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60.xml"/></Relationships>
</file>

<file path=ppt/slideMasters/_rels/slideMaster6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61.xml"/></Relationships>
</file>

<file path=ppt/slideMasters/_rels/slideMaster62.xml.rels><?xml version="1.0" encoding="UTF-8" standalone="yes"?>
<Relationships xmlns="http://schemas.openxmlformats.org/package/2006/relationships"><Relationship Id="rId8" Type="http://schemas.openxmlformats.org/officeDocument/2006/relationships/slideLayout" Target="../slideLayouts/slideLayout101.xml"/><Relationship Id="rId13" Type="http://schemas.openxmlformats.org/officeDocument/2006/relationships/slideLayout" Target="../slideLayouts/slideLayout106.xml"/><Relationship Id="rId18" Type="http://schemas.openxmlformats.org/officeDocument/2006/relationships/slideLayout" Target="../slideLayouts/slideLayout111.xml"/><Relationship Id="rId3" Type="http://schemas.openxmlformats.org/officeDocument/2006/relationships/slideLayout" Target="../slideLayouts/slideLayout96.xml"/><Relationship Id="rId21" Type="http://schemas.openxmlformats.org/officeDocument/2006/relationships/slideLayout" Target="../slideLayouts/slideLayout114.xml"/><Relationship Id="rId7" Type="http://schemas.openxmlformats.org/officeDocument/2006/relationships/slideLayout" Target="../slideLayouts/slideLayout100.xml"/><Relationship Id="rId12" Type="http://schemas.openxmlformats.org/officeDocument/2006/relationships/slideLayout" Target="../slideLayouts/slideLayout105.xml"/><Relationship Id="rId17" Type="http://schemas.openxmlformats.org/officeDocument/2006/relationships/slideLayout" Target="../slideLayouts/slideLayout110.xml"/><Relationship Id="rId2" Type="http://schemas.openxmlformats.org/officeDocument/2006/relationships/slideLayout" Target="../slideLayouts/slideLayout95.xml"/><Relationship Id="rId16" Type="http://schemas.openxmlformats.org/officeDocument/2006/relationships/slideLayout" Target="../slideLayouts/slideLayout109.xml"/><Relationship Id="rId20" Type="http://schemas.openxmlformats.org/officeDocument/2006/relationships/slideLayout" Target="../slideLayouts/slideLayout113.xml"/><Relationship Id="rId1" Type="http://schemas.openxmlformats.org/officeDocument/2006/relationships/slideLayout" Target="../slideLayouts/slideLayout94.xml"/><Relationship Id="rId6" Type="http://schemas.openxmlformats.org/officeDocument/2006/relationships/slideLayout" Target="../slideLayouts/slideLayout99.xml"/><Relationship Id="rId11" Type="http://schemas.openxmlformats.org/officeDocument/2006/relationships/slideLayout" Target="../slideLayouts/slideLayout104.xml"/><Relationship Id="rId5" Type="http://schemas.openxmlformats.org/officeDocument/2006/relationships/slideLayout" Target="../slideLayouts/slideLayout98.xml"/><Relationship Id="rId15" Type="http://schemas.openxmlformats.org/officeDocument/2006/relationships/slideLayout" Target="../slideLayouts/slideLayout108.xml"/><Relationship Id="rId23" Type="http://schemas.openxmlformats.org/officeDocument/2006/relationships/image" Target="../media/image1.png"/><Relationship Id="rId10" Type="http://schemas.openxmlformats.org/officeDocument/2006/relationships/slideLayout" Target="../slideLayouts/slideLayout103.xml"/><Relationship Id="rId19" Type="http://schemas.openxmlformats.org/officeDocument/2006/relationships/slideLayout" Target="../slideLayouts/slideLayout112.xml"/><Relationship Id="rId4" Type="http://schemas.openxmlformats.org/officeDocument/2006/relationships/slideLayout" Target="../slideLayouts/slideLayout97.xml"/><Relationship Id="rId9" Type="http://schemas.openxmlformats.org/officeDocument/2006/relationships/slideLayout" Target="../slideLayouts/slideLayout102.xml"/><Relationship Id="rId14" Type="http://schemas.openxmlformats.org/officeDocument/2006/relationships/slideLayout" Target="../slideLayouts/slideLayout107.xml"/><Relationship Id="rId22" Type="http://schemas.openxmlformats.org/officeDocument/2006/relationships/theme" Target="../theme/theme62.xml"/></Relationships>
</file>

<file path=ppt/slideMasters/_rels/slideMaster6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63.xml"/></Relationships>
</file>

<file path=ppt/slideMasters/_rels/slideMaster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64.xml"/></Relationships>
</file>

<file path=ppt/slideMasters/_rels/slideMaster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65.xml"/></Relationships>
</file>

<file path=ppt/slideMasters/_rels/slideMaster6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66.xml"/></Relationships>
</file>

<file path=ppt/slideMasters/_rels/slideMaster6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67.xml"/></Relationships>
</file>

<file path=ppt/slideMasters/_rels/slideMaster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68.xml"/></Relationships>
</file>

<file path=ppt/slideMasters/_rels/slideMaster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69.xml"/></Relationships>
</file>

<file path=ppt/slideMasters/_rels/slideMaster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7.xml"/></Relationships>
</file>

<file path=ppt/slideMasters/_rels/slideMaster7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70.xml"/></Relationships>
</file>

<file path=ppt/slideMasters/_rels/slideMaster7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71.xml"/></Relationships>
</file>

<file path=ppt/slideMasters/_rels/slideMaster7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72.xml"/></Relationships>
</file>

<file path=ppt/slideMasters/_rels/slideMaster7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73.xml"/></Relationships>
</file>

<file path=ppt/slideMasters/_rels/slideMaster7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74.xml"/></Relationships>
</file>

<file path=ppt/slideMasters/_rels/slideMaster7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75.xml"/></Relationships>
</file>

<file path=ppt/slideMasters/_rels/slideMaster7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76.xml"/></Relationships>
</file>

<file path=ppt/slideMasters/_rels/slideMaster7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77.xml"/></Relationships>
</file>

<file path=ppt/slideMasters/_rels/slideMaster7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78.xml"/></Relationships>
</file>

<file path=ppt/slideMasters/_rels/slideMaster7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79.xml"/></Relationships>
</file>

<file path=ppt/slideMasters/_rels/slideMaster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xml"/></Relationships>
</file>

<file path=ppt/slideMasters/_rels/slideMaster8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80.xml"/></Relationships>
</file>

<file path=ppt/slideMasters/_rels/slideMaster8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81.xml"/></Relationships>
</file>

<file path=ppt/slideMasters/_rels/slideMaster8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2.xml"/></Relationships>
</file>

<file path=ppt/slideMasters/_rels/slideMaster8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3.xml"/></Relationships>
</file>

<file path=ppt/slideMasters/_rels/slideMaster8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4.xml"/></Relationships>
</file>

<file path=ppt/slideMasters/_rels/slideMaster8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5.xml"/></Relationships>
</file>

<file path=ppt/slideMasters/_rels/slideMaster8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6.xml"/></Relationships>
</file>

<file path=ppt/slideMasters/_rels/slideMaster8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7.xml"/></Relationships>
</file>

<file path=ppt/slideMasters/_rels/slideMaster8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8.xml"/></Relationships>
</file>

<file path=ppt/slideMasters/_rels/slideMaster8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9.xml"/></Relationships>
</file>

<file path=ppt/slideMasters/_rels/slideMaster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9.xml"/></Relationships>
</file>

<file path=ppt/slideMasters/_rels/slideMaster9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90.xml"/></Relationships>
</file>

<file path=ppt/slideMasters/_rels/slideMaster9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91.xml"/></Relationships>
</file>

<file path=ppt/slideMasters/_rels/slideMaster9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92.xml"/></Relationships>
</file>

<file path=ppt/slideMasters/_rels/slideMaster9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93.xml"/></Relationships>
</file>

<file path=ppt/slideMasters/_rels/slideMaster9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94.xml"/></Relationships>
</file>

<file path=ppt/slideMasters/_rels/slideMaster9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95.xml"/></Relationships>
</file>

<file path=ppt/slideMasters/_rels/slideMaster9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96.xml"/></Relationships>
</file>

<file path=ppt/slideMasters/_rels/slideMaster9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97.xml"/></Relationships>
</file>

<file path=ppt/slideMasters/_rels/slideMaster9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98.xml"/></Relationships>
</file>

<file path=ppt/slideMasters/_rels/slideMaster9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9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p>
        </p:txBody>
      </p:sp>
      <p:pic>
        <p:nvPicPr>
          <p:cNvPr id="1033" name="Picture 10" descr="logo_tagblack"/>
          <p:cNvPicPr>
            <a:picLocks noChangeAspect="1" noChangeArrowheads="1"/>
          </p:cNvPicPr>
          <p:nvPr/>
        </p:nvPicPr>
        <p:blipFill>
          <a:blip r:embed="rId19" cstate="print"/>
          <a:srcRect/>
          <a:stretch>
            <a:fillRect/>
          </a:stretch>
        </p:blipFill>
        <p:spPr bwMode="auto">
          <a:xfrm>
            <a:off x="7226304" y="6389469"/>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p>
        </p:txBody>
      </p:sp>
      <p:pic>
        <p:nvPicPr>
          <p:cNvPr id="1037" name="Picture 14" descr="logo_tagblack"/>
          <p:cNvPicPr>
            <a:picLocks noChangeAspect="1" noChangeArrowheads="1"/>
          </p:cNvPicPr>
          <p:nvPr/>
        </p:nvPicPr>
        <p:blipFill>
          <a:blip r:embed="rId19" cstate="print"/>
          <a:srcRect/>
          <a:stretch>
            <a:fillRect/>
          </a:stretch>
        </p:blipFill>
        <p:spPr bwMode="auto">
          <a:xfrm>
            <a:off x="7226304" y="638946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5816" r:id="rId1"/>
    <p:sldLayoutId id="2147485750" r:id="rId2"/>
    <p:sldLayoutId id="2147485751" r:id="rId3"/>
    <p:sldLayoutId id="2147485752" r:id="rId4"/>
    <p:sldLayoutId id="2147485753" r:id="rId5"/>
    <p:sldLayoutId id="2147485754" r:id="rId6"/>
    <p:sldLayoutId id="2147485755" r:id="rId7"/>
    <p:sldLayoutId id="2147485756" r:id="rId8"/>
    <p:sldLayoutId id="2147485757" r:id="rId9"/>
    <p:sldLayoutId id="2147485758" r:id="rId10"/>
    <p:sldLayoutId id="2147485759" r:id="rId11"/>
    <p:sldLayoutId id="2147485818" r:id="rId12"/>
    <p:sldLayoutId id="2147485824" r:id="rId13"/>
    <p:sldLayoutId id="2147486930" r:id="rId14"/>
    <p:sldLayoutId id="2147486931" r:id="rId15"/>
    <p:sldLayoutId id="2147486932" r:id="rId16"/>
    <p:sldLayoutId id="2147486933" r:id="rId17"/>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2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75039DE4-52D0-4A3B-9685-F1774EB9B3B8}"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E380D835-6C27-4BE4-9C02-E6D3AEA58E9C}"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30E798A1-4E52-42FB-8BA8-7DC50532DE92}"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82C4A38E-243A-4A37-BDC9-2A31F7E1FAD3}"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082EA640-19FB-47F7-BDB5-40831CC89E5C}"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92F28F67-3A03-4111-93F0-ABBB71742A0D}"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7B1BA1CF-79A4-4CEA-9090-76BC6C62569D}"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BCE7C3E0-EDE9-4E09-8568-D134E13D2907}"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30E798A1-4E52-42FB-8BA8-7DC50532DE92}"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82C4A38E-243A-4A37-BDC9-2A31F7E1FAD3}"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39B5B18A-8791-42B7-82FB-0471987AB0DD}"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E1B87A5B-ED3B-46DB-914F-82136F1F95CE}"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AC68C3BF-AC51-47A1-99A7-54EEB05F25F2}"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A692A237-7C8C-4391-9C3E-B49EC2878910}"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51"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70E65A84-3098-42AF-8E42-5E87BCA0BC05}"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16696000-F478-4F3B-BE07-335590D70991}"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3"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3"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5873" r:id="rId1"/>
    <p:sldLayoutId id="2147485874" r:id="rId2"/>
    <p:sldLayoutId id="2147485875" r:id="rId3"/>
    <p:sldLayoutId id="2147485876" r:id="rId4"/>
    <p:sldLayoutId id="2147485877" r:id="rId5"/>
    <p:sldLayoutId id="2147485878" r:id="rId6"/>
    <p:sldLayoutId id="2147485879" r:id="rId7"/>
    <p:sldLayoutId id="2147485880" r:id="rId8"/>
    <p:sldLayoutId id="2147485881" r:id="rId9"/>
    <p:sldLayoutId id="2147485882" r:id="rId10"/>
    <p:sldLayoutId id="2147485883" r:id="rId11"/>
    <p:sldLayoutId id="2147485885" r:id="rId12"/>
    <p:sldLayoutId id="2147485886" r:id="rId13"/>
    <p:sldLayoutId id="2147485887" r:id="rId14"/>
    <p:sldLayoutId id="2147485888" r:id="rId15"/>
    <p:sldLayoutId id="2147485889" r:id="rId16"/>
    <p:sldLayoutId id="2147485890" r:id="rId17"/>
    <p:sldLayoutId id="2147485891" r:id="rId18"/>
    <p:sldLayoutId id="2147485892" r:id="rId19"/>
    <p:sldLayoutId id="2147485893" r:id="rId20"/>
    <p:sldLayoutId id="2147485894" r:id="rId21"/>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DDB6A61E-C0D4-4037-9EB0-C2DE8E13297B}"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3F3D9A2C-6C3F-45D9-A9D6-AABB696F8C9B}"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65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40381"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1E4AD7D9-D8F8-4A76-961C-4C404A81B1A5}"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D1091371-F2D4-4745-B174-7B738FCB6DE8}"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65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381"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6353677A-DD03-441E-BCD9-8478D795DF21}"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0D5967A2-C99D-4E4E-B981-C3ACB5BAE9FA}"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599"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595"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326"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D768B508-9DC1-4A00-835D-C3B4F1F44F52}"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B65EDAA0-B3E3-406A-B8A0-0DF4000ED360}"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541"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537"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40268"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9662D453-79AB-46EE-80BB-32396492A0BF}"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68855757-A839-4EFF-B810-6075EC69A71A}"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268"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AB8D9855-EC3F-4F5B-A322-F7A7DEEDBB3F}"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5119E470-04CE-4671-B5C1-2CDEFC47087A}"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479"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475"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40206"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E174871E-2ABF-4765-99E4-6C0E319C5F2F}"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CD702199-E30A-4D21-A2D3-52DAE9B06DC4}"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206"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F175EFD2-B026-49DA-A6F4-0387C57D2C6D}"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D0528EC8-9701-4BB8-8604-5EA7ED572EA3}"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413"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409"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40140"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3B1DB923-39C5-40DB-94A8-8ABA5B21B730}"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33377972-4F7B-4C9F-BB24-637433667B9F}"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140"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dirty="0">
                <a:solidFill>
                  <a:srgbClr val="000000"/>
                </a:solidFill>
                <a:latin typeface="EYInterstate Light" pitchFamily="2" charset="0"/>
              </a:defRPr>
            </a:lvl1pPr>
          </a:lstStyle>
          <a:p>
            <a:pPr>
              <a:defRPr/>
            </a:pPr>
            <a:r>
              <a:rPr lang="en-US" dirty="0"/>
              <a:t>Page </a:t>
            </a:r>
            <a:fld id="{3C60E5CC-CD44-44CD-807A-D4524407B235}"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81C58298-1895-4DA1-A9EA-CFBFE47EF15F}"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2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a:solidFill>
                  <a:srgbClr val="000000"/>
                </a:solidFill>
              </a:rPr>
              <a:t>Page </a:t>
            </a:r>
            <a:fld id="{90B442F2-C673-489A-81D7-6433E3F20430}" type="slidenum">
              <a:rPr lang="en-US">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343"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339"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070"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F247D8C7-A293-4DC6-A69A-AA3CA0B77137}"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DAE6D404-4642-4AC1-8E5E-093AE0CEA669}"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27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266"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39997"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FC277C51-CD0F-4475-B92E-1461C8222B0E}"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C8473826-C920-4D93-A5C4-9E26B583B044}"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997"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26287A36-4D02-4B6C-BCA6-55973323DEB6}"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79382DFC-8AD2-4C65-98A5-373953727D9E}"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997"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00368034-C3DC-4FF9-A36E-812270620AEF}"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F790FCF0-CAAC-4EF9-907C-13845D5BD13B}"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39997"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6C78DF96-0FE3-41EE-97E8-6202D32F3436}"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4687543B-6216-4F3A-B7E5-CCFD7A1CD011}"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19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917"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4463549D-8457-415B-B062-D877B6DE2E97}"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0D80E5D3-326A-4F56-83C4-8AD287A98E4A}"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186"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bwMode="auto">
          <a:xfrm>
            <a:off x="457200" y="200025"/>
            <a:ext cx="8229600"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99331" name="Line 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p>
        </p:txBody>
      </p:sp>
      <p:pic>
        <p:nvPicPr>
          <p:cNvPr id="2052" name="Picture 4" descr="logo_tagblack"/>
          <p:cNvPicPr>
            <a:picLocks noChangeAspect="1" noChangeArrowheads="1"/>
          </p:cNvPicPr>
          <p:nvPr/>
        </p:nvPicPr>
        <p:blipFill>
          <a:blip r:embed="rId13" cstate="print"/>
          <a:srcRect/>
          <a:stretch>
            <a:fillRect/>
          </a:stretch>
        </p:blipFill>
        <p:spPr bwMode="auto">
          <a:xfrm>
            <a:off x="7226304" y="6389469"/>
            <a:ext cx="1485900" cy="333375"/>
          </a:xfrm>
          <a:prstGeom prst="rect">
            <a:avLst/>
          </a:prstGeom>
          <a:noFill/>
          <a:ln w="9525">
            <a:noFill/>
            <a:miter lim="800000"/>
            <a:headEnd/>
            <a:tailEnd/>
          </a:ln>
        </p:spPr>
      </p:pic>
      <p:sp>
        <p:nvSpPr>
          <p:cNvPr id="99335" name="Freeform 7"/>
          <p:cNvSpPr>
            <a:spLocks noChangeAspect="1"/>
          </p:cNvSpPr>
          <p:nvPr/>
        </p:nvSpPr>
        <p:spPr bwMode="auto">
          <a:xfrm>
            <a:off x="455613" y="1039813"/>
            <a:ext cx="8253412" cy="5194300"/>
          </a:xfrm>
          <a:custGeom>
            <a:avLst/>
            <a:gdLst/>
            <a:ahLst/>
            <a:cxnLst>
              <a:cxn ang="0">
                <a:pos x="0" y="0"/>
              </a:cxn>
              <a:cxn ang="0">
                <a:pos x="5170" y="0"/>
              </a:cxn>
              <a:cxn ang="0">
                <a:pos x="4535" y="3266"/>
              </a:cxn>
              <a:cxn ang="0">
                <a:pos x="0" y="3266"/>
              </a:cxn>
              <a:cxn ang="0">
                <a:pos x="0" y="0"/>
              </a:cxn>
            </a:cxnLst>
            <a:rect l="0" t="0" r="r" b="b"/>
            <a:pathLst>
              <a:path w="5170" h="3266">
                <a:moveTo>
                  <a:pt x="0" y="0"/>
                </a:moveTo>
                <a:lnTo>
                  <a:pt x="5170" y="0"/>
                </a:lnTo>
                <a:lnTo>
                  <a:pt x="4535" y="3266"/>
                </a:lnTo>
                <a:lnTo>
                  <a:pt x="0" y="3266"/>
                </a:lnTo>
                <a:lnTo>
                  <a:pt x="0" y="0"/>
                </a:lnTo>
                <a:close/>
              </a:path>
            </a:pathLst>
          </a:custGeom>
          <a:blipFill dpi="0" rotWithShape="1">
            <a:blip r:embed="rId14" cstate="print"/>
            <a:srcRect/>
            <a:stretch>
              <a:fillRect/>
            </a:stretch>
          </a:blipFill>
          <a:ln w="9525">
            <a:noFill/>
            <a:round/>
            <a:headEnd/>
            <a:tailEnd/>
          </a:ln>
          <a:effectLst/>
        </p:spPr>
        <p:txBody>
          <a:bodyPr/>
          <a:lstStyle/>
          <a:p>
            <a:pPr>
              <a:defRPr/>
            </a:pPr>
            <a:endParaRPr lang="de-DE" dirty="0"/>
          </a:p>
        </p:txBody>
      </p:sp>
    </p:spTree>
  </p:cSld>
  <p:clrMap bg1="lt1" tx1="dk1" bg2="lt2" tx2="dk2" accent1="accent1" accent2="accent2" accent3="accent3" accent4="accent4" accent5="accent5" accent6="accent6" hlink="hlink" folHlink="folHlink"/>
  <p:sldLayoutIdLst>
    <p:sldLayoutId id="2147485761" r:id="rId1"/>
    <p:sldLayoutId id="2147485762" r:id="rId2"/>
    <p:sldLayoutId id="2147485763" r:id="rId3"/>
    <p:sldLayoutId id="2147485764" r:id="rId4"/>
    <p:sldLayoutId id="2147485765" r:id="rId5"/>
    <p:sldLayoutId id="2147485766" r:id="rId6"/>
    <p:sldLayoutId id="2147485767" r:id="rId7"/>
    <p:sldLayoutId id="2147485768" r:id="rId8"/>
    <p:sldLayoutId id="2147485769" r:id="rId9"/>
    <p:sldLayoutId id="2147485770" r:id="rId10"/>
    <p:sldLayoutId id="2147485771" r:id="rId11"/>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000000"/>
          </a:solidFill>
          <a:latin typeface="+mj-lt"/>
          <a:ea typeface="+mj-ea"/>
          <a:cs typeface="+mj-cs"/>
        </a:defRPr>
      </a:lvl1pPr>
      <a:lvl2pPr algn="l" rtl="0" eaLnBrk="0" fontAlgn="base" hangingPunct="0">
        <a:lnSpc>
          <a:spcPct val="85000"/>
        </a:lnSpc>
        <a:spcBef>
          <a:spcPct val="0"/>
        </a:spcBef>
        <a:spcAft>
          <a:spcPct val="0"/>
        </a:spcAft>
        <a:defRPr sz="3000" b="1">
          <a:solidFill>
            <a:srgbClr val="000000"/>
          </a:solidFill>
          <a:latin typeface="Arial" charset="0"/>
        </a:defRPr>
      </a:lvl2pPr>
      <a:lvl3pPr algn="l" rtl="0" eaLnBrk="0" fontAlgn="base" hangingPunct="0">
        <a:lnSpc>
          <a:spcPct val="85000"/>
        </a:lnSpc>
        <a:spcBef>
          <a:spcPct val="0"/>
        </a:spcBef>
        <a:spcAft>
          <a:spcPct val="0"/>
        </a:spcAft>
        <a:defRPr sz="3000" b="1">
          <a:solidFill>
            <a:srgbClr val="000000"/>
          </a:solidFill>
          <a:latin typeface="Arial" charset="0"/>
        </a:defRPr>
      </a:lvl3pPr>
      <a:lvl4pPr algn="l" rtl="0" eaLnBrk="0" fontAlgn="base" hangingPunct="0">
        <a:lnSpc>
          <a:spcPct val="85000"/>
        </a:lnSpc>
        <a:spcBef>
          <a:spcPct val="0"/>
        </a:spcBef>
        <a:spcAft>
          <a:spcPct val="0"/>
        </a:spcAft>
        <a:defRPr sz="3000" b="1">
          <a:solidFill>
            <a:srgbClr val="000000"/>
          </a:solidFill>
          <a:latin typeface="Arial" charset="0"/>
        </a:defRPr>
      </a:lvl4pPr>
      <a:lvl5pPr algn="l" rtl="0" eaLnBrk="0" fontAlgn="base" hangingPunct="0">
        <a:lnSpc>
          <a:spcPct val="85000"/>
        </a:lnSpc>
        <a:spcBef>
          <a:spcPct val="0"/>
        </a:spcBef>
        <a:spcAft>
          <a:spcPct val="0"/>
        </a:spcAft>
        <a:defRPr sz="3000" b="1">
          <a:solidFill>
            <a:srgbClr val="000000"/>
          </a:solidFill>
          <a:latin typeface="Arial" charset="0"/>
        </a:defRPr>
      </a:lvl5pPr>
      <a:lvl6pPr marL="457200" algn="l" rtl="0" fontAlgn="base">
        <a:lnSpc>
          <a:spcPct val="85000"/>
        </a:lnSpc>
        <a:spcBef>
          <a:spcPct val="0"/>
        </a:spcBef>
        <a:spcAft>
          <a:spcPct val="0"/>
        </a:spcAft>
        <a:defRPr sz="3000" b="1">
          <a:solidFill>
            <a:srgbClr val="000000"/>
          </a:solidFill>
          <a:latin typeface="Arial" charset="0"/>
        </a:defRPr>
      </a:lvl6pPr>
      <a:lvl7pPr marL="914400" algn="l" rtl="0" fontAlgn="base">
        <a:lnSpc>
          <a:spcPct val="85000"/>
        </a:lnSpc>
        <a:spcBef>
          <a:spcPct val="0"/>
        </a:spcBef>
        <a:spcAft>
          <a:spcPct val="0"/>
        </a:spcAft>
        <a:defRPr sz="3000" b="1">
          <a:solidFill>
            <a:srgbClr val="000000"/>
          </a:solidFill>
          <a:latin typeface="Arial" charset="0"/>
        </a:defRPr>
      </a:lvl7pPr>
      <a:lvl8pPr marL="1371600" algn="l" rtl="0" fontAlgn="base">
        <a:lnSpc>
          <a:spcPct val="85000"/>
        </a:lnSpc>
        <a:spcBef>
          <a:spcPct val="0"/>
        </a:spcBef>
        <a:spcAft>
          <a:spcPct val="0"/>
        </a:spcAft>
        <a:defRPr sz="3000" b="1">
          <a:solidFill>
            <a:srgbClr val="000000"/>
          </a:solidFill>
          <a:latin typeface="Arial" charset="0"/>
        </a:defRPr>
      </a:lvl8pPr>
      <a:lvl9pPr marL="1828800" algn="l" rtl="0" fontAlgn="base">
        <a:lnSpc>
          <a:spcPct val="85000"/>
        </a:lnSpc>
        <a:spcBef>
          <a:spcPct val="0"/>
        </a:spcBef>
        <a:spcAft>
          <a:spcPct val="0"/>
        </a:spcAft>
        <a:defRPr sz="3000" b="1">
          <a:solidFill>
            <a:srgbClr val="000000"/>
          </a:solidFill>
          <a:latin typeface="Arial" charset="0"/>
        </a:defRPr>
      </a:lvl9pPr>
    </p:titleStyle>
    <p:bodyStyle>
      <a:lvl1pPr marL="342900" indent="-342900" algn="l" rtl="0" eaLnBrk="0" fontAlgn="base" hangingPunct="0">
        <a:spcBef>
          <a:spcPct val="20000"/>
        </a:spcBef>
        <a:spcAft>
          <a:spcPct val="0"/>
        </a:spcAft>
        <a:buClr>
          <a:schemeClr val="hlink"/>
        </a:buClr>
        <a:buSzPct val="75000"/>
        <a:buFont typeface="Arial" charset="0"/>
        <a:buChar char="►"/>
        <a:defRPr sz="2400">
          <a:solidFill>
            <a:srgbClr val="646464"/>
          </a:solidFill>
          <a:latin typeface="+mn-lt"/>
          <a:ea typeface="+mn-ea"/>
          <a:cs typeface="+mn-cs"/>
        </a:defRPr>
      </a:lvl1pPr>
      <a:lvl2pPr marL="742950" indent="-285750" algn="l" rtl="0" eaLnBrk="0" fontAlgn="base" hangingPunct="0">
        <a:spcBef>
          <a:spcPct val="20000"/>
        </a:spcBef>
        <a:spcAft>
          <a:spcPct val="0"/>
        </a:spcAft>
        <a:buClr>
          <a:schemeClr val="hlink"/>
        </a:buClr>
        <a:buSzPct val="75000"/>
        <a:buFont typeface="Arial" charset="0"/>
        <a:buChar char="►"/>
        <a:defRPr sz="2000">
          <a:solidFill>
            <a:srgbClr val="646464"/>
          </a:solidFill>
          <a:latin typeface="+mn-lt"/>
        </a:defRPr>
      </a:lvl2pPr>
      <a:lvl3pPr marL="1143000" indent="-228600" algn="l" rtl="0" eaLnBrk="0" fontAlgn="base" hangingPunct="0">
        <a:spcBef>
          <a:spcPct val="20000"/>
        </a:spcBef>
        <a:spcAft>
          <a:spcPct val="0"/>
        </a:spcAft>
        <a:buClr>
          <a:schemeClr val="hlink"/>
        </a:buClr>
        <a:buSzPct val="75000"/>
        <a:buFont typeface="Arial" charset="0"/>
        <a:buChar char="►"/>
        <a:defRPr>
          <a:solidFill>
            <a:srgbClr val="646464"/>
          </a:solidFill>
          <a:latin typeface="+mn-lt"/>
        </a:defRPr>
      </a:lvl3pPr>
      <a:lvl4pPr marL="16002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4pPr>
      <a:lvl5pPr marL="20574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5pPr>
      <a:lvl6pPr marL="25146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6pPr>
      <a:lvl7pPr marL="29718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7pPr>
      <a:lvl8pPr marL="34290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8pPr>
      <a:lvl9pPr marL="38862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108"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10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3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dirty="0">
                <a:solidFill>
                  <a:srgbClr val="000000"/>
                </a:solidFill>
                <a:latin typeface="EYInterstate Light" pitchFamily="2" charset="0"/>
              </a:defRPr>
            </a:lvl1pPr>
          </a:lstStyle>
          <a:p>
            <a:pPr>
              <a:defRPr/>
            </a:pPr>
            <a:r>
              <a:rPr lang="en-US" dirty="0"/>
              <a:t>Page </a:t>
            </a:r>
            <a:fld id="{0474CDD9-B342-49EE-84DF-9775C7895888}"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53CF73B2-2439-425C-AA05-01A3FC911D0A}"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023"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019"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50"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dirty="0">
                <a:solidFill>
                  <a:srgbClr val="000000"/>
                </a:solidFill>
                <a:latin typeface="EYInterstate Light" pitchFamily="2" charset="0"/>
              </a:defRPr>
            </a:lvl1pPr>
          </a:lstStyle>
          <a:p>
            <a:pPr>
              <a:defRPr/>
            </a:pPr>
            <a:r>
              <a:rPr lang="en-US" dirty="0"/>
              <a:t>Page </a:t>
            </a:r>
            <a:fld id="{F139D787-5D28-4F65-82FE-4C37CB4B0EF6}"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98C9950C-052B-4CE3-84FC-E85195563021}"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935"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931"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51"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4AAF5C78-6428-4D3B-9867-EAF3A7BE5D4C}"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5AC5384D-747A-496B-A1D7-2F6B98612C1C}"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84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571"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5BE0E652-BDE0-4362-AD37-3FEBDB6DC650}"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4123E6B2-DB4C-42BA-AA4A-DA7C23F1F296}"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84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75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746"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477"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DDDA0555-12DD-49A1-9856-0125FBFB7CBB}"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78A74F82-CF81-4461-A711-503ED14B9C2B}"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65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65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18"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381"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258AD7A4-F188-46B9-ACA7-EB0C5156AB96}"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602382D6-7CB9-4A30-86BC-FBF817392001}"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555"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551"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28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7C347D5F-58CC-4790-9212-F7B451C1FC13}"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33C753AE-E7B3-4888-A177-D477D339F9AA}"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453"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1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28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28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180"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dirty="0">
                <a:solidFill>
                  <a:srgbClr val="000000"/>
                </a:solidFill>
                <a:latin typeface="EYInterstate Light" pitchFamily="2" charset="0"/>
              </a:defRPr>
            </a:lvl1pPr>
          </a:lstStyle>
          <a:p>
            <a:pPr>
              <a:defRPr/>
            </a:pPr>
            <a:r>
              <a:rPr lang="en-US" dirty="0"/>
              <a:t>Page </a:t>
            </a:r>
            <a:fld id="{4DE59848-F4B5-4FBB-9F94-616CE74E522D}"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CF89A63B-674A-4C4A-BC2A-1F5339438D1C}"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4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5AD64D20-2154-4E74-8E22-134635D049CF}"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CC5F4318-45BE-477C-8FFE-A833DD103BB5}"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449"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348"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4"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5"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07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07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1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a:solidFill>
                  <a:srgbClr val="000000"/>
                </a:solidFill>
              </a:rPr>
              <a:t>Page </a:t>
            </a:r>
            <a:fld id="{90B442F2-C673-489A-81D7-6433E3F20430}" type="slidenum">
              <a:rPr lang="en-US">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07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0"/>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949941FC-0DBC-4FA8-8AF4-C43A71BEA002}" type="slidenum">
              <a:rPr lang="en-US"/>
              <a:pPr>
                <a:defRPr/>
              </a:pPr>
              <a:t>‹#›</a:t>
            </a:fld>
            <a:endParaRPr lang="en-US" dirty="0"/>
          </a:p>
        </p:txBody>
      </p:sp>
      <p:sp>
        <p:nvSpPr>
          <p:cNvPr id="1149043" name="Text Box 115"/>
          <p:cNvSpPr txBox="1">
            <a:spLocks noChangeArrowheads="1"/>
          </p:cNvSpPr>
          <p:nvPr/>
        </p:nvSpPr>
        <p:spPr bwMode="auto">
          <a:xfrm>
            <a:off x="107950"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91A8BF17-0F7C-4CF1-92CC-AB18AA0B08DD}"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34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0"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1"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07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0"/>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6A8F7652-2D6A-4467-8202-BCD444F47F75}" type="slidenum">
              <a:rPr lang="en-US"/>
              <a:pPr>
                <a:defRPr/>
              </a:pPr>
              <a:t>‹#›</a:t>
            </a:fld>
            <a:endParaRPr lang="en-US" dirty="0"/>
          </a:p>
        </p:txBody>
      </p:sp>
      <p:sp>
        <p:nvSpPr>
          <p:cNvPr id="1149043" name="Text Box 115"/>
          <p:cNvSpPr txBox="1">
            <a:spLocks noChangeArrowheads="1"/>
          </p:cNvSpPr>
          <p:nvPr/>
        </p:nvSpPr>
        <p:spPr bwMode="auto">
          <a:xfrm>
            <a:off x="107950"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2C5A67EF-976E-4A0B-BDAB-E94C96E6F673}"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2051"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US" sz="1100" dirty="0">
                <a:solidFill>
                  <a:srgbClr val="000000"/>
                </a:solidFill>
                <a:latin typeface="Arial"/>
                <a:cs typeface="Arial" charset="0"/>
              </a:rPr>
              <a:t>Page </a:t>
            </a:r>
            <a:fld id="{48E7B0B9-EE10-49DD-9126-378A7F438307}" type="slidenum">
              <a:rPr lang="en-US" sz="1100">
                <a:solidFill>
                  <a:srgbClr val="000000"/>
                </a:solidFill>
                <a:latin typeface="Arial"/>
                <a:cs typeface="Arial" charset="0"/>
              </a:rPr>
              <a:pPr algn="l" fontAlgn="auto">
                <a:spcBef>
                  <a:spcPts val="0"/>
                </a:spcBef>
                <a:spcAft>
                  <a:spcPts val="0"/>
                </a:spcAft>
                <a:defRPr/>
              </a:pPr>
              <a:t>‹#›</a:t>
            </a:fld>
            <a:endParaRPr lang="en-US" sz="1100" dirty="0">
              <a:solidFill>
                <a:srgbClr val="000000"/>
              </a:solidFill>
              <a:latin typeface="Aria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pic>
        <p:nvPicPr>
          <p:cNvPr id="2057"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pic>
        <p:nvPicPr>
          <p:cNvPr id="2061"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hf hdr="0" ftr="0" dt="0"/>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07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0"/>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F85CCCB7-1325-4CFE-B72F-9313A365179D}" type="slidenum">
              <a:rPr lang="en-US"/>
              <a:pPr>
                <a:defRPr/>
              </a:pPr>
              <a:t>‹#›</a:t>
            </a:fld>
            <a:endParaRPr lang="en-US" dirty="0"/>
          </a:p>
        </p:txBody>
      </p:sp>
      <p:sp>
        <p:nvSpPr>
          <p:cNvPr id="1149043" name="Text Box 115"/>
          <p:cNvSpPr txBox="1">
            <a:spLocks noChangeArrowheads="1"/>
          </p:cNvSpPr>
          <p:nvPr/>
        </p:nvSpPr>
        <p:spPr bwMode="auto">
          <a:xfrm>
            <a:off x="107950"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36C52E44-24A9-4A82-954B-373B49F8DB3C}"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2C774C9B-A6A8-499E-BD1E-5385519A0742}"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6D0BEE35-1D6A-4BA8-80FA-7EAE7A2C4A82}"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2051"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US" sz="1100" dirty="0">
                <a:solidFill>
                  <a:srgbClr val="000000"/>
                </a:solidFill>
                <a:latin typeface="Arial"/>
                <a:cs typeface="Arial" charset="0"/>
              </a:rPr>
              <a:t>Page </a:t>
            </a:r>
            <a:fld id="{48E7B0B9-EE10-49DD-9126-378A7F438307}" type="slidenum">
              <a:rPr lang="en-US" sz="1100">
                <a:solidFill>
                  <a:srgbClr val="000000"/>
                </a:solidFill>
                <a:latin typeface="Arial"/>
                <a:cs typeface="Arial" charset="0"/>
              </a:rPr>
              <a:pPr algn="l" fontAlgn="auto">
                <a:spcBef>
                  <a:spcPts val="0"/>
                </a:spcBef>
                <a:spcAft>
                  <a:spcPts val="0"/>
                </a:spcAft>
                <a:defRPr/>
              </a:pPr>
              <a:t>‹#›</a:t>
            </a:fld>
            <a:endParaRPr lang="en-US" sz="1100" dirty="0">
              <a:solidFill>
                <a:srgbClr val="000000"/>
              </a:solidFill>
              <a:latin typeface="Aria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pic>
        <p:nvPicPr>
          <p:cNvPr id="2057"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pic>
        <p:nvPicPr>
          <p:cNvPr id="2061"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hf hdr="0" ftr="0" dt="0"/>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348"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4"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5"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7FA97857-B619-449F-A788-EE0F3120A996}"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DD188F51-B106-43F9-8683-3405AFF01B08}"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34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0"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1"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E90A5232-EF08-49ED-8243-06E155ACD12F}"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89503905-D54B-486D-B53E-619AAAF1E80C}"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dirty="0">
                <a:solidFill>
                  <a:srgbClr val="000000"/>
                </a:solidFill>
                <a:latin typeface="EYInterstate Light" pitchFamily="2" charset="0"/>
              </a:defRPr>
            </a:lvl1pPr>
          </a:lstStyle>
          <a:p>
            <a:pPr>
              <a:defRPr/>
            </a:pPr>
            <a:r>
              <a:rPr lang="en-US" dirty="0"/>
              <a:t>Page </a:t>
            </a:r>
            <a:fld id="{F9D232EE-71B4-4785-89B8-F48C5110E732}"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0DDC18AB-AD80-4F0E-BCD7-9AB47C5F7A60}"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398214CD-288B-4A42-86DA-8CE460183DD1}"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A1F02F93-C023-42F7-809F-8DF63CA4499F}"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CFA0712C-6DE8-4155-98BF-BD1E1C423FBF}"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C9F89787-20DB-4974-B419-EA2323E34EA4}"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BF8F3213-8351-4664-9921-F55581027CDB}"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A2681BDD-5E50-49D0-9BBF-1F25EBB3EA8E}"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3AD143DF-A70D-4C95-9273-2B57D90E8A0F}"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AAAC3DEC-6333-470D-8838-B5BA98074B3B}"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1" fontAlgn="base" hangingPunct="1">
        <a:spcBef>
          <a:spcPct val="0"/>
        </a:spcBef>
        <a:spcAft>
          <a:spcPct val="54000"/>
        </a:spcAft>
        <a:defRPr b="1">
          <a:solidFill>
            <a:srgbClr val="646464"/>
          </a:solidFill>
          <a:latin typeface="EYInterstate" pitchFamily="2" charset="0"/>
        </a:defRPr>
      </a:lvl6pPr>
      <a:lvl7pPr marL="914400" algn="l" defTabSz="955675" rtl="0" eaLnBrk="1" fontAlgn="base" hangingPunct="1">
        <a:spcBef>
          <a:spcPct val="0"/>
        </a:spcBef>
        <a:spcAft>
          <a:spcPct val="54000"/>
        </a:spcAft>
        <a:defRPr b="1">
          <a:solidFill>
            <a:srgbClr val="646464"/>
          </a:solidFill>
          <a:latin typeface="EYInterstate" pitchFamily="2" charset="0"/>
        </a:defRPr>
      </a:lvl7pPr>
      <a:lvl8pPr marL="1371600" algn="l" defTabSz="955675" rtl="0" eaLnBrk="1" fontAlgn="base" hangingPunct="1">
        <a:spcBef>
          <a:spcPct val="0"/>
        </a:spcBef>
        <a:spcAft>
          <a:spcPct val="54000"/>
        </a:spcAft>
        <a:defRPr b="1">
          <a:solidFill>
            <a:srgbClr val="646464"/>
          </a:solidFill>
          <a:latin typeface="EYInterstate" pitchFamily="2" charset="0"/>
        </a:defRPr>
      </a:lvl8pPr>
      <a:lvl9pPr marL="1828800" algn="l" defTabSz="955675" rtl="0" eaLnBrk="1" fontAlgn="base" hangingPunct="1">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eaLnBrk="1" fontAlgn="base" hangingPunct="1">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eaLnBrk="1" fontAlgn="base" hangingPunct="1">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eaLnBrk="1" fontAlgn="base" hangingPunct="1">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eaLnBrk="1" fontAlgn="base" hangingPunct="1">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577D82A0-87DC-44A2-A736-FBE0AD8620BB}"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808E19FB-7760-4411-A9B0-5D4F5883B2C1}"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4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1BAAD0D0-8E19-478D-8A47-F2CF0A1EDD8D}"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45BE138E-E714-4829-9AD1-D757D149E67C}"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4" cstate="print"/>
          <a:srcRect r="4826" b="14285"/>
          <a:stretch>
            <a:fillRect/>
          </a:stretch>
        </p:blipFill>
        <p:spPr bwMode="auto">
          <a:xfrm>
            <a:off x="7838348"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cs typeface="Arial"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cs typeface="Arial" charset="0"/>
              </a:rPr>
              <a:t>Page </a:t>
            </a:r>
            <a:fld id="{90B442F2-C673-489A-81D7-6433E3F20430}" type="slidenum">
              <a:rPr lang="en-US" smtClean="0">
                <a:solidFill>
                  <a:srgbClr val="000000"/>
                </a:solidFill>
                <a:cs typeface="Arial" charset="0"/>
              </a:rPr>
              <a:pPr>
                <a:defRPr/>
              </a:pPr>
              <a:t>‹#›</a:t>
            </a:fld>
            <a:endParaRPr lang="en-US" dirty="0">
              <a:solidFill>
                <a:srgbClr val="000000"/>
              </a:solidFill>
              <a:cs typeface="Arial" charset="0"/>
            </a:endParaRPr>
          </a:p>
        </p:txBody>
      </p:sp>
      <p:sp>
        <p:nvSpPr>
          <p:cNvPr id="1149043" name="Text Box 115"/>
          <p:cNvSpPr txBox="1">
            <a:spLocks noChangeArrowheads="1"/>
          </p:cNvSpPr>
          <p:nvPr/>
        </p:nvSpPr>
        <p:spPr bwMode="auto">
          <a:xfrm>
            <a:off x="108444"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cs typeface="Arial" charset="0"/>
              </a:rPr>
              <a:t>PM07 Steering committee monthly status report template</a:t>
            </a:r>
          </a:p>
        </p:txBody>
      </p:sp>
      <p:sp>
        <p:nvSpPr>
          <p:cNvPr id="8" name="Rectangle 9"/>
          <p:cNvSpPr>
            <a:spLocks noChangeArrowheads="1"/>
          </p:cNvSpPr>
          <p:nvPr/>
        </p:nvSpPr>
        <p:spPr bwMode="auto">
          <a:xfrm>
            <a:off x="457205"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sldLayoutIdLst>
    <p:sldLayoutId id="2147486928" r:id="rId1"/>
    <p:sldLayoutId id="2147486934" r:id="rId2"/>
  </p:sldLayoutIdLst>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C8BA3493-AC25-46DA-B597-6CACEE05B4E0}"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DDB2BF7B-BC7D-44FF-AEE2-B6CC5572B116}"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35247E77-0583-433B-9D66-0ABB721441A6}"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E95677B1-904C-4807-B915-3855EF649A93}"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17064D68-4D00-48F5-B6A7-091D1EC516F7}"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26043738-7710-4EE2-B4F3-55BBFB202828}"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3074" name="Picture 2" descr="lines11_crop_subtle_w"/>
          <p:cNvPicPr>
            <a:picLocks noChangeAspect="1" noChangeArrowheads="1"/>
          </p:cNvPicPr>
          <p:nvPr/>
        </p:nvPicPr>
        <p:blipFill>
          <a:blip r:embed="rId13" cstate="print"/>
          <a:srcRect/>
          <a:stretch>
            <a:fillRect/>
          </a:stretch>
        </p:blipFill>
        <p:spPr bwMode="auto">
          <a:xfrm>
            <a:off x="455614" y="1036642"/>
            <a:ext cx="8231187" cy="5195887"/>
          </a:xfrm>
          <a:prstGeom prst="rect">
            <a:avLst/>
          </a:prstGeom>
          <a:noFill/>
          <a:ln w="9525">
            <a:noFill/>
            <a:miter lim="800000"/>
            <a:headEnd/>
            <a:tailEnd/>
          </a:ln>
        </p:spPr>
      </p:pic>
      <p:sp>
        <p:nvSpPr>
          <p:cNvPr id="3075" name="Rectangle 3"/>
          <p:cNvSpPr>
            <a:spLocks noGrp="1" noChangeArrowheads="1"/>
          </p:cNvSpPr>
          <p:nvPr>
            <p:ph type="title"/>
          </p:nvPr>
        </p:nvSpPr>
        <p:spPr bwMode="auto">
          <a:xfrm>
            <a:off x="457200" y="200025"/>
            <a:ext cx="8229600"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0356" name="Line 4"/>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p>
        </p:txBody>
      </p:sp>
      <p:pic>
        <p:nvPicPr>
          <p:cNvPr id="3077" name="Picture 5" descr="logo_tagblack"/>
          <p:cNvPicPr>
            <a:picLocks noChangeAspect="1" noChangeArrowheads="1"/>
          </p:cNvPicPr>
          <p:nvPr/>
        </p:nvPicPr>
        <p:blipFill>
          <a:blip r:embed="rId14" cstate="print"/>
          <a:srcRect/>
          <a:stretch>
            <a:fillRect/>
          </a:stretch>
        </p:blipFill>
        <p:spPr bwMode="auto">
          <a:xfrm>
            <a:off x="7226304" y="638946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5772" r:id="rId1"/>
    <p:sldLayoutId id="2147485773" r:id="rId2"/>
    <p:sldLayoutId id="2147485774" r:id="rId3"/>
    <p:sldLayoutId id="2147485775" r:id="rId4"/>
    <p:sldLayoutId id="2147485776" r:id="rId5"/>
    <p:sldLayoutId id="2147485777" r:id="rId6"/>
    <p:sldLayoutId id="2147485778" r:id="rId7"/>
    <p:sldLayoutId id="2147485779" r:id="rId8"/>
    <p:sldLayoutId id="2147485780" r:id="rId9"/>
    <p:sldLayoutId id="2147485781" r:id="rId10"/>
    <p:sldLayoutId id="2147485782" r:id="rId11"/>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000000"/>
          </a:solidFill>
          <a:latin typeface="+mj-lt"/>
          <a:ea typeface="+mj-ea"/>
          <a:cs typeface="+mj-cs"/>
        </a:defRPr>
      </a:lvl1pPr>
      <a:lvl2pPr algn="l" rtl="0" eaLnBrk="0" fontAlgn="base" hangingPunct="0">
        <a:lnSpc>
          <a:spcPct val="85000"/>
        </a:lnSpc>
        <a:spcBef>
          <a:spcPct val="0"/>
        </a:spcBef>
        <a:spcAft>
          <a:spcPct val="0"/>
        </a:spcAft>
        <a:defRPr sz="3000" b="1">
          <a:solidFill>
            <a:srgbClr val="000000"/>
          </a:solidFill>
          <a:latin typeface="Arial" charset="0"/>
        </a:defRPr>
      </a:lvl2pPr>
      <a:lvl3pPr algn="l" rtl="0" eaLnBrk="0" fontAlgn="base" hangingPunct="0">
        <a:lnSpc>
          <a:spcPct val="85000"/>
        </a:lnSpc>
        <a:spcBef>
          <a:spcPct val="0"/>
        </a:spcBef>
        <a:spcAft>
          <a:spcPct val="0"/>
        </a:spcAft>
        <a:defRPr sz="3000" b="1">
          <a:solidFill>
            <a:srgbClr val="000000"/>
          </a:solidFill>
          <a:latin typeface="Arial" charset="0"/>
        </a:defRPr>
      </a:lvl3pPr>
      <a:lvl4pPr algn="l" rtl="0" eaLnBrk="0" fontAlgn="base" hangingPunct="0">
        <a:lnSpc>
          <a:spcPct val="85000"/>
        </a:lnSpc>
        <a:spcBef>
          <a:spcPct val="0"/>
        </a:spcBef>
        <a:spcAft>
          <a:spcPct val="0"/>
        </a:spcAft>
        <a:defRPr sz="3000" b="1">
          <a:solidFill>
            <a:srgbClr val="000000"/>
          </a:solidFill>
          <a:latin typeface="Arial" charset="0"/>
        </a:defRPr>
      </a:lvl4pPr>
      <a:lvl5pPr algn="l" rtl="0" eaLnBrk="0" fontAlgn="base" hangingPunct="0">
        <a:lnSpc>
          <a:spcPct val="85000"/>
        </a:lnSpc>
        <a:spcBef>
          <a:spcPct val="0"/>
        </a:spcBef>
        <a:spcAft>
          <a:spcPct val="0"/>
        </a:spcAft>
        <a:defRPr sz="3000" b="1">
          <a:solidFill>
            <a:srgbClr val="000000"/>
          </a:solidFill>
          <a:latin typeface="Arial" charset="0"/>
        </a:defRPr>
      </a:lvl5pPr>
      <a:lvl6pPr marL="457200" algn="l" rtl="0" fontAlgn="base">
        <a:lnSpc>
          <a:spcPct val="85000"/>
        </a:lnSpc>
        <a:spcBef>
          <a:spcPct val="0"/>
        </a:spcBef>
        <a:spcAft>
          <a:spcPct val="0"/>
        </a:spcAft>
        <a:defRPr sz="3000" b="1">
          <a:solidFill>
            <a:srgbClr val="000000"/>
          </a:solidFill>
          <a:latin typeface="Arial" charset="0"/>
        </a:defRPr>
      </a:lvl6pPr>
      <a:lvl7pPr marL="914400" algn="l" rtl="0" fontAlgn="base">
        <a:lnSpc>
          <a:spcPct val="85000"/>
        </a:lnSpc>
        <a:spcBef>
          <a:spcPct val="0"/>
        </a:spcBef>
        <a:spcAft>
          <a:spcPct val="0"/>
        </a:spcAft>
        <a:defRPr sz="3000" b="1">
          <a:solidFill>
            <a:srgbClr val="000000"/>
          </a:solidFill>
          <a:latin typeface="Arial" charset="0"/>
        </a:defRPr>
      </a:lvl7pPr>
      <a:lvl8pPr marL="1371600" algn="l" rtl="0" fontAlgn="base">
        <a:lnSpc>
          <a:spcPct val="85000"/>
        </a:lnSpc>
        <a:spcBef>
          <a:spcPct val="0"/>
        </a:spcBef>
        <a:spcAft>
          <a:spcPct val="0"/>
        </a:spcAft>
        <a:defRPr sz="3000" b="1">
          <a:solidFill>
            <a:srgbClr val="000000"/>
          </a:solidFill>
          <a:latin typeface="Arial" charset="0"/>
        </a:defRPr>
      </a:lvl8pPr>
      <a:lvl9pPr marL="1828800" algn="l" rtl="0" fontAlgn="base">
        <a:lnSpc>
          <a:spcPct val="85000"/>
        </a:lnSpc>
        <a:spcBef>
          <a:spcPct val="0"/>
        </a:spcBef>
        <a:spcAft>
          <a:spcPct val="0"/>
        </a:spcAft>
        <a:defRPr sz="3000" b="1">
          <a:solidFill>
            <a:srgbClr val="000000"/>
          </a:solidFill>
          <a:latin typeface="Arial" charset="0"/>
        </a:defRPr>
      </a:lvl9pPr>
    </p:titleStyle>
    <p:bodyStyle>
      <a:lvl1pPr marL="342900" indent="-342900" algn="l" rtl="0" eaLnBrk="0" fontAlgn="base" hangingPunct="0">
        <a:spcBef>
          <a:spcPct val="20000"/>
        </a:spcBef>
        <a:spcAft>
          <a:spcPct val="0"/>
        </a:spcAft>
        <a:buClr>
          <a:schemeClr val="hlink"/>
        </a:buClr>
        <a:buSzPct val="75000"/>
        <a:buFont typeface="Arial" charset="0"/>
        <a:buChar char="►"/>
        <a:defRPr sz="2400">
          <a:solidFill>
            <a:srgbClr val="646464"/>
          </a:solidFill>
          <a:latin typeface="+mn-lt"/>
          <a:ea typeface="+mn-ea"/>
          <a:cs typeface="+mn-cs"/>
        </a:defRPr>
      </a:lvl1pPr>
      <a:lvl2pPr marL="742950" indent="-285750" algn="l" rtl="0" eaLnBrk="0" fontAlgn="base" hangingPunct="0">
        <a:spcBef>
          <a:spcPct val="20000"/>
        </a:spcBef>
        <a:spcAft>
          <a:spcPct val="0"/>
        </a:spcAft>
        <a:buClr>
          <a:schemeClr val="hlink"/>
        </a:buClr>
        <a:buSzPct val="75000"/>
        <a:buFont typeface="Arial" charset="0"/>
        <a:buChar char="►"/>
        <a:defRPr sz="2000">
          <a:solidFill>
            <a:srgbClr val="646464"/>
          </a:solidFill>
          <a:latin typeface="+mn-lt"/>
        </a:defRPr>
      </a:lvl2pPr>
      <a:lvl3pPr marL="1143000" indent="-228600" algn="l" rtl="0" eaLnBrk="0" fontAlgn="base" hangingPunct="0">
        <a:spcBef>
          <a:spcPct val="20000"/>
        </a:spcBef>
        <a:spcAft>
          <a:spcPct val="0"/>
        </a:spcAft>
        <a:buClr>
          <a:schemeClr val="hlink"/>
        </a:buClr>
        <a:buSzPct val="75000"/>
        <a:buFont typeface="Arial" charset="0"/>
        <a:buChar char="►"/>
        <a:defRPr>
          <a:solidFill>
            <a:srgbClr val="646464"/>
          </a:solidFill>
          <a:latin typeface="+mn-lt"/>
        </a:defRPr>
      </a:lvl3pPr>
      <a:lvl4pPr marL="16002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4pPr>
      <a:lvl5pPr marL="20574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5pPr>
      <a:lvl6pPr marL="25146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6pPr>
      <a:lvl7pPr marL="29718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7pPr>
      <a:lvl8pPr marL="34290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8pPr>
      <a:lvl9pPr marL="38862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4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F901E5E0-59F3-4BA3-AC85-B2AD165DA22A}"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543F514F-55AB-4E5F-825F-A4AFB788C3FA}"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4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F901E5E0-59F3-4BA3-AC85-B2AD165DA22A}"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543F514F-55AB-4E5F-825F-A4AFB788C3FA}"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0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0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a:solidFill>
                  <a:srgbClr val="000000"/>
                </a:solidFill>
              </a:rPr>
              <a:t>Page </a:t>
            </a:r>
            <a:fld id="{90B442F2-C673-489A-81D7-6433E3F20430}" type="slidenum">
              <a:rPr lang="en-US">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Rectangle 3"/>
          <p:cNvSpPr>
            <a:spLocks noGrp="1" noChangeArrowheads="1"/>
          </p:cNvSpPr>
          <p:nvPr>
            <p:ph type="title"/>
          </p:nvPr>
        </p:nvSpPr>
        <p:spPr bwMode="auto">
          <a:xfrm>
            <a:off x="457200" y="200025"/>
            <a:ext cx="8229600"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1380" name="Line 4"/>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p>
        </p:txBody>
      </p:sp>
      <p:pic>
        <p:nvPicPr>
          <p:cNvPr id="4100" name="Picture 5" descr="logo_tagblack"/>
          <p:cNvPicPr>
            <a:picLocks noChangeAspect="1" noChangeArrowheads="1"/>
          </p:cNvPicPr>
          <p:nvPr/>
        </p:nvPicPr>
        <p:blipFill>
          <a:blip r:embed="rId13" cstate="print"/>
          <a:srcRect/>
          <a:stretch>
            <a:fillRect/>
          </a:stretch>
        </p:blipFill>
        <p:spPr bwMode="auto">
          <a:xfrm>
            <a:off x="7226304" y="6389469"/>
            <a:ext cx="1485900" cy="333375"/>
          </a:xfrm>
          <a:prstGeom prst="rect">
            <a:avLst/>
          </a:prstGeom>
          <a:noFill/>
          <a:ln w="9525">
            <a:noFill/>
            <a:miter lim="800000"/>
            <a:headEnd/>
            <a:tailEnd/>
          </a:ln>
        </p:spPr>
      </p:pic>
      <p:pic>
        <p:nvPicPr>
          <p:cNvPr id="4101" name="Picture 6" descr="Motion_1"/>
          <p:cNvPicPr>
            <a:picLocks noChangeAspect="1" noChangeArrowheads="1"/>
          </p:cNvPicPr>
          <p:nvPr/>
        </p:nvPicPr>
        <p:blipFill>
          <a:blip r:embed="rId14" cstate="print"/>
          <a:srcRect/>
          <a:stretch>
            <a:fillRect/>
          </a:stretch>
        </p:blipFill>
        <p:spPr bwMode="auto">
          <a:xfrm>
            <a:off x="455614" y="1036638"/>
            <a:ext cx="8231187" cy="51974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5783" r:id="rId1"/>
    <p:sldLayoutId id="2147485784" r:id="rId2"/>
    <p:sldLayoutId id="2147485785" r:id="rId3"/>
    <p:sldLayoutId id="2147485786" r:id="rId4"/>
    <p:sldLayoutId id="2147485787" r:id="rId5"/>
    <p:sldLayoutId id="2147485788" r:id="rId6"/>
    <p:sldLayoutId id="2147485789" r:id="rId7"/>
    <p:sldLayoutId id="2147485790" r:id="rId8"/>
    <p:sldLayoutId id="2147485791" r:id="rId9"/>
    <p:sldLayoutId id="2147485792" r:id="rId10"/>
    <p:sldLayoutId id="2147485793" r:id="rId11"/>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000000"/>
          </a:solidFill>
          <a:latin typeface="+mj-lt"/>
          <a:ea typeface="+mj-ea"/>
          <a:cs typeface="+mj-cs"/>
        </a:defRPr>
      </a:lvl1pPr>
      <a:lvl2pPr algn="l" rtl="0" eaLnBrk="0" fontAlgn="base" hangingPunct="0">
        <a:lnSpc>
          <a:spcPct val="85000"/>
        </a:lnSpc>
        <a:spcBef>
          <a:spcPct val="0"/>
        </a:spcBef>
        <a:spcAft>
          <a:spcPct val="0"/>
        </a:spcAft>
        <a:defRPr sz="3000" b="1">
          <a:solidFill>
            <a:srgbClr val="000000"/>
          </a:solidFill>
          <a:latin typeface="Arial" charset="0"/>
        </a:defRPr>
      </a:lvl2pPr>
      <a:lvl3pPr algn="l" rtl="0" eaLnBrk="0" fontAlgn="base" hangingPunct="0">
        <a:lnSpc>
          <a:spcPct val="85000"/>
        </a:lnSpc>
        <a:spcBef>
          <a:spcPct val="0"/>
        </a:spcBef>
        <a:spcAft>
          <a:spcPct val="0"/>
        </a:spcAft>
        <a:defRPr sz="3000" b="1">
          <a:solidFill>
            <a:srgbClr val="000000"/>
          </a:solidFill>
          <a:latin typeface="Arial" charset="0"/>
        </a:defRPr>
      </a:lvl3pPr>
      <a:lvl4pPr algn="l" rtl="0" eaLnBrk="0" fontAlgn="base" hangingPunct="0">
        <a:lnSpc>
          <a:spcPct val="85000"/>
        </a:lnSpc>
        <a:spcBef>
          <a:spcPct val="0"/>
        </a:spcBef>
        <a:spcAft>
          <a:spcPct val="0"/>
        </a:spcAft>
        <a:defRPr sz="3000" b="1">
          <a:solidFill>
            <a:srgbClr val="000000"/>
          </a:solidFill>
          <a:latin typeface="Arial" charset="0"/>
        </a:defRPr>
      </a:lvl4pPr>
      <a:lvl5pPr algn="l" rtl="0" eaLnBrk="0" fontAlgn="base" hangingPunct="0">
        <a:lnSpc>
          <a:spcPct val="85000"/>
        </a:lnSpc>
        <a:spcBef>
          <a:spcPct val="0"/>
        </a:spcBef>
        <a:spcAft>
          <a:spcPct val="0"/>
        </a:spcAft>
        <a:defRPr sz="3000" b="1">
          <a:solidFill>
            <a:srgbClr val="000000"/>
          </a:solidFill>
          <a:latin typeface="Arial" charset="0"/>
        </a:defRPr>
      </a:lvl5pPr>
      <a:lvl6pPr marL="457200" algn="l" rtl="0" fontAlgn="base">
        <a:lnSpc>
          <a:spcPct val="85000"/>
        </a:lnSpc>
        <a:spcBef>
          <a:spcPct val="0"/>
        </a:spcBef>
        <a:spcAft>
          <a:spcPct val="0"/>
        </a:spcAft>
        <a:defRPr sz="3000" b="1">
          <a:solidFill>
            <a:srgbClr val="000000"/>
          </a:solidFill>
          <a:latin typeface="Arial" charset="0"/>
        </a:defRPr>
      </a:lvl6pPr>
      <a:lvl7pPr marL="914400" algn="l" rtl="0" fontAlgn="base">
        <a:lnSpc>
          <a:spcPct val="85000"/>
        </a:lnSpc>
        <a:spcBef>
          <a:spcPct val="0"/>
        </a:spcBef>
        <a:spcAft>
          <a:spcPct val="0"/>
        </a:spcAft>
        <a:defRPr sz="3000" b="1">
          <a:solidFill>
            <a:srgbClr val="000000"/>
          </a:solidFill>
          <a:latin typeface="Arial" charset="0"/>
        </a:defRPr>
      </a:lvl7pPr>
      <a:lvl8pPr marL="1371600" algn="l" rtl="0" fontAlgn="base">
        <a:lnSpc>
          <a:spcPct val="85000"/>
        </a:lnSpc>
        <a:spcBef>
          <a:spcPct val="0"/>
        </a:spcBef>
        <a:spcAft>
          <a:spcPct val="0"/>
        </a:spcAft>
        <a:defRPr sz="3000" b="1">
          <a:solidFill>
            <a:srgbClr val="000000"/>
          </a:solidFill>
          <a:latin typeface="Arial" charset="0"/>
        </a:defRPr>
      </a:lvl8pPr>
      <a:lvl9pPr marL="1828800" algn="l" rtl="0" fontAlgn="base">
        <a:lnSpc>
          <a:spcPct val="85000"/>
        </a:lnSpc>
        <a:spcBef>
          <a:spcPct val="0"/>
        </a:spcBef>
        <a:spcAft>
          <a:spcPct val="0"/>
        </a:spcAft>
        <a:defRPr sz="3000" b="1">
          <a:solidFill>
            <a:srgbClr val="000000"/>
          </a:solidFill>
          <a:latin typeface="Arial" charset="0"/>
        </a:defRPr>
      </a:lvl9pPr>
    </p:titleStyle>
    <p:bodyStyle>
      <a:lvl1pPr marL="342900" indent="-342900" algn="l" rtl="0" eaLnBrk="0" fontAlgn="base" hangingPunct="0">
        <a:spcBef>
          <a:spcPct val="20000"/>
        </a:spcBef>
        <a:spcAft>
          <a:spcPct val="0"/>
        </a:spcAft>
        <a:buClr>
          <a:schemeClr val="hlink"/>
        </a:buClr>
        <a:buSzPct val="75000"/>
        <a:buFont typeface="Arial" charset="0"/>
        <a:buChar char="►"/>
        <a:defRPr sz="2400">
          <a:solidFill>
            <a:srgbClr val="646464"/>
          </a:solidFill>
          <a:latin typeface="+mn-lt"/>
          <a:ea typeface="+mn-ea"/>
          <a:cs typeface="+mn-cs"/>
        </a:defRPr>
      </a:lvl1pPr>
      <a:lvl2pPr marL="742950" indent="-285750" algn="l" rtl="0" eaLnBrk="0" fontAlgn="base" hangingPunct="0">
        <a:spcBef>
          <a:spcPct val="20000"/>
        </a:spcBef>
        <a:spcAft>
          <a:spcPct val="0"/>
        </a:spcAft>
        <a:buClr>
          <a:schemeClr val="hlink"/>
        </a:buClr>
        <a:buSzPct val="75000"/>
        <a:buFont typeface="Arial" charset="0"/>
        <a:buChar char="►"/>
        <a:defRPr sz="2000">
          <a:solidFill>
            <a:srgbClr val="646464"/>
          </a:solidFill>
          <a:latin typeface="+mn-lt"/>
        </a:defRPr>
      </a:lvl2pPr>
      <a:lvl3pPr marL="1143000" indent="-228600" algn="l" rtl="0" eaLnBrk="0" fontAlgn="base" hangingPunct="0">
        <a:spcBef>
          <a:spcPct val="20000"/>
        </a:spcBef>
        <a:spcAft>
          <a:spcPct val="0"/>
        </a:spcAft>
        <a:buClr>
          <a:schemeClr val="hlink"/>
        </a:buClr>
        <a:buSzPct val="75000"/>
        <a:buFont typeface="Arial" charset="0"/>
        <a:buChar char="►"/>
        <a:defRPr>
          <a:solidFill>
            <a:srgbClr val="646464"/>
          </a:solidFill>
          <a:latin typeface="+mn-lt"/>
        </a:defRPr>
      </a:lvl3pPr>
      <a:lvl4pPr marL="16002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4pPr>
      <a:lvl5pPr marL="20574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5pPr>
      <a:lvl6pPr marL="25146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6pPr>
      <a:lvl7pPr marL="29718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7pPr>
      <a:lvl8pPr marL="34290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8pPr>
      <a:lvl9pPr marL="38862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31"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4E91E501-EE25-4F13-806A-62B7F3DC963D}"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75A7451A-0853-4A08-A4A8-6687D4792DD2}"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0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87"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14"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DD708405-A210-4EC3-874A-63DC87B5C219}"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54E5E9D0-9C49-42B7-AE9D-6E890C5A4051}"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5122" name="Picture 2" descr="lines11_fade_crop_subtle"/>
          <p:cNvPicPr>
            <a:picLocks noChangeAspect="1" noChangeArrowheads="1"/>
          </p:cNvPicPr>
          <p:nvPr/>
        </p:nvPicPr>
        <p:blipFill>
          <a:blip r:embed="rId13" cstate="print"/>
          <a:srcRect/>
          <a:stretch>
            <a:fillRect/>
          </a:stretch>
        </p:blipFill>
        <p:spPr bwMode="auto">
          <a:xfrm>
            <a:off x="455614" y="1036638"/>
            <a:ext cx="8231187" cy="5197475"/>
          </a:xfrm>
          <a:prstGeom prst="rect">
            <a:avLst/>
          </a:prstGeom>
          <a:noFill/>
          <a:ln w="9525">
            <a:noFill/>
            <a:miter lim="800000"/>
            <a:headEnd/>
            <a:tailEnd/>
          </a:ln>
        </p:spPr>
      </p:pic>
      <p:sp>
        <p:nvSpPr>
          <p:cNvPr id="5123" name="Rectangle 3"/>
          <p:cNvSpPr>
            <a:spLocks noGrp="1" noChangeArrowheads="1"/>
          </p:cNvSpPr>
          <p:nvPr>
            <p:ph type="title"/>
          </p:nvPr>
        </p:nvSpPr>
        <p:spPr bwMode="auto">
          <a:xfrm>
            <a:off x="457200" y="200025"/>
            <a:ext cx="8229600"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404" name="Line 4"/>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p>
        </p:txBody>
      </p:sp>
      <p:pic>
        <p:nvPicPr>
          <p:cNvPr id="5125" name="Picture 5" descr="logo_tagblack"/>
          <p:cNvPicPr>
            <a:picLocks noChangeAspect="1" noChangeArrowheads="1"/>
          </p:cNvPicPr>
          <p:nvPr/>
        </p:nvPicPr>
        <p:blipFill>
          <a:blip r:embed="rId14" cstate="print"/>
          <a:srcRect/>
          <a:stretch>
            <a:fillRect/>
          </a:stretch>
        </p:blipFill>
        <p:spPr bwMode="auto">
          <a:xfrm>
            <a:off x="7226304" y="638946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5794" r:id="rId1"/>
    <p:sldLayoutId id="2147485795" r:id="rId2"/>
    <p:sldLayoutId id="2147485796" r:id="rId3"/>
    <p:sldLayoutId id="2147485797" r:id="rId4"/>
    <p:sldLayoutId id="2147485798" r:id="rId5"/>
    <p:sldLayoutId id="2147485799" r:id="rId6"/>
    <p:sldLayoutId id="2147485800" r:id="rId7"/>
    <p:sldLayoutId id="2147485801" r:id="rId8"/>
    <p:sldLayoutId id="2147485802" r:id="rId9"/>
    <p:sldLayoutId id="2147485803" r:id="rId10"/>
    <p:sldLayoutId id="2147485804" r:id="rId11"/>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000000"/>
          </a:solidFill>
          <a:latin typeface="+mj-lt"/>
          <a:ea typeface="+mj-ea"/>
          <a:cs typeface="+mj-cs"/>
        </a:defRPr>
      </a:lvl1pPr>
      <a:lvl2pPr algn="l" rtl="0" eaLnBrk="0" fontAlgn="base" hangingPunct="0">
        <a:lnSpc>
          <a:spcPct val="85000"/>
        </a:lnSpc>
        <a:spcBef>
          <a:spcPct val="0"/>
        </a:spcBef>
        <a:spcAft>
          <a:spcPct val="0"/>
        </a:spcAft>
        <a:defRPr sz="3000" b="1">
          <a:solidFill>
            <a:srgbClr val="000000"/>
          </a:solidFill>
          <a:latin typeface="Arial" charset="0"/>
        </a:defRPr>
      </a:lvl2pPr>
      <a:lvl3pPr algn="l" rtl="0" eaLnBrk="0" fontAlgn="base" hangingPunct="0">
        <a:lnSpc>
          <a:spcPct val="85000"/>
        </a:lnSpc>
        <a:spcBef>
          <a:spcPct val="0"/>
        </a:spcBef>
        <a:spcAft>
          <a:spcPct val="0"/>
        </a:spcAft>
        <a:defRPr sz="3000" b="1">
          <a:solidFill>
            <a:srgbClr val="000000"/>
          </a:solidFill>
          <a:latin typeface="Arial" charset="0"/>
        </a:defRPr>
      </a:lvl3pPr>
      <a:lvl4pPr algn="l" rtl="0" eaLnBrk="0" fontAlgn="base" hangingPunct="0">
        <a:lnSpc>
          <a:spcPct val="85000"/>
        </a:lnSpc>
        <a:spcBef>
          <a:spcPct val="0"/>
        </a:spcBef>
        <a:spcAft>
          <a:spcPct val="0"/>
        </a:spcAft>
        <a:defRPr sz="3000" b="1">
          <a:solidFill>
            <a:srgbClr val="000000"/>
          </a:solidFill>
          <a:latin typeface="Arial" charset="0"/>
        </a:defRPr>
      </a:lvl4pPr>
      <a:lvl5pPr algn="l" rtl="0" eaLnBrk="0" fontAlgn="base" hangingPunct="0">
        <a:lnSpc>
          <a:spcPct val="85000"/>
        </a:lnSpc>
        <a:spcBef>
          <a:spcPct val="0"/>
        </a:spcBef>
        <a:spcAft>
          <a:spcPct val="0"/>
        </a:spcAft>
        <a:defRPr sz="3000" b="1">
          <a:solidFill>
            <a:srgbClr val="000000"/>
          </a:solidFill>
          <a:latin typeface="Arial" charset="0"/>
        </a:defRPr>
      </a:lvl5pPr>
      <a:lvl6pPr marL="457200" algn="l" rtl="0" fontAlgn="base">
        <a:lnSpc>
          <a:spcPct val="85000"/>
        </a:lnSpc>
        <a:spcBef>
          <a:spcPct val="0"/>
        </a:spcBef>
        <a:spcAft>
          <a:spcPct val="0"/>
        </a:spcAft>
        <a:defRPr sz="3000" b="1">
          <a:solidFill>
            <a:srgbClr val="000000"/>
          </a:solidFill>
          <a:latin typeface="Arial" charset="0"/>
        </a:defRPr>
      </a:lvl6pPr>
      <a:lvl7pPr marL="914400" algn="l" rtl="0" fontAlgn="base">
        <a:lnSpc>
          <a:spcPct val="85000"/>
        </a:lnSpc>
        <a:spcBef>
          <a:spcPct val="0"/>
        </a:spcBef>
        <a:spcAft>
          <a:spcPct val="0"/>
        </a:spcAft>
        <a:defRPr sz="3000" b="1">
          <a:solidFill>
            <a:srgbClr val="000000"/>
          </a:solidFill>
          <a:latin typeface="Arial" charset="0"/>
        </a:defRPr>
      </a:lvl7pPr>
      <a:lvl8pPr marL="1371600" algn="l" rtl="0" fontAlgn="base">
        <a:lnSpc>
          <a:spcPct val="85000"/>
        </a:lnSpc>
        <a:spcBef>
          <a:spcPct val="0"/>
        </a:spcBef>
        <a:spcAft>
          <a:spcPct val="0"/>
        </a:spcAft>
        <a:defRPr sz="3000" b="1">
          <a:solidFill>
            <a:srgbClr val="000000"/>
          </a:solidFill>
          <a:latin typeface="Arial" charset="0"/>
        </a:defRPr>
      </a:lvl8pPr>
      <a:lvl9pPr marL="1828800" algn="l" rtl="0" fontAlgn="base">
        <a:lnSpc>
          <a:spcPct val="85000"/>
        </a:lnSpc>
        <a:spcBef>
          <a:spcPct val="0"/>
        </a:spcBef>
        <a:spcAft>
          <a:spcPct val="0"/>
        </a:spcAft>
        <a:defRPr sz="3000" b="1">
          <a:solidFill>
            <a:srgbClr val="000000"/>
          </a:solidFill>
          <a:latin typeface="Arial" charset="0"/>
        </a:defRPr>
      </a:lvl9pPr>
    </p:titleStyle>
    <p:bodyStyle>
      <a:lvl1pPr marL="342900" indent="-342900" algn="l" rtl="0" eaLnBrk="0" fontAlgn="base" hangingPunct="0">
        <a:spcBef>
          <a:spcPct val="20000"/>
        </a:spcBef>
        <a:spcAft>
          <a:spcPct val="0"/>
        </a:spcAft>
        <a:buClr>
          <a:schemeClr val="hlink"/>
        </a:buClr>
        <a:buSzPct val="75000"/>
        <a:buFont typeface="Arial" charset="0"/>
        <a:buChar char="►"/>
        <a:defRPr sz="2400">
          <a:solidFill>
            <a:srgbClr val="646464"/>
          </a:solidFill>
          <a:latin typeface="+mn-lt"/>
          <a:ea typeface="+mn-ea"/>
          <a:cs typeface="+mn-cs"/>
        </a:defRPr>
      </a:lvl1pPr>
      <a:lvl2pPr marL="742950" indent="-285750" algn="l" rtl="0" eaLnBrk="0" fontAlgn="base" hangingPunct="0">
        <a:spcBef>
          <a:spcPct val="20000"/>
        </a:spcBef>
        <a:spcAft>
          <a:spcPct val="0"/>
        </a:spcAft>
        <a:buClr>
          <a:schemeClr val="hlink"/>
        </a:buClr>
        <a:buSzPct val="75000"/>
        <a:buFont typeface="Arial" charset="0"/>
        <a:buChar char="►"/>
        <a:defRPr sz="2000">
          <a:solidFill>
            <a:srgbClr val="646464"/>
          </a:solidFill>
          <a:latin typeface="+mn-lt"/>
        </a:defRPr>
      </a:lvl2pPr>
      <a:lvl3pPr marL="1143000" indent="-228600" algn="l" rtl="0" eaLnBrk="0" fontAlgn="base" hangingPunct="0">
        <a:spcBef>
          <a:spcPct val="20000"/>
        </a:spcBef>
        <a:spcAft>
          <a:spcPct val="0"/>
        </a:spcAft>
        <a:buClr>
          <a:schemeClr val="hlink"/>
        </a:buClr>
        <a:buSzPct val="75000"/>
        <a:buFont typeface="Arial" charset="0"/>
        <a:buChar char="►"/>
        <a:defRPr>
          <a:solidFill>
            <a:srgbClr val="646464"/>
          </a:solidFill>
          <a:latin typeface="+mn-lt"/>
        </a:defRPr>
      </a:lvl3pPr>
      <a:lvl4pPr marL="16002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4pPr>
      <a:lvl5pPr marL="20574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5pPr>
      <a:lvl6pPr marL="25146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6pPr>
      <a:lvl7pPr marL="29718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7pPr>
      <a:lvl8pPr marL="34290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8pPr>
      <a:lvl9pPr marL="38862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83"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a:solidFill>
                  <a:srgbClr val="000000"/>
                </a:solidFill>
              </a:rPr>
              <a:t>Page </a:t>
            </a:r>
            <a:fld id="{90B442F2-C673-489A-81D7-6433E3F20430}" type="slidenum">
              <a:rPr lang="en-US">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14"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BB168E29-9A8E-4E35-8336-ED2D1F602E23}"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AA50D0EE-536D-46E6-BF28-214307D7CCCD}"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83"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65"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bwMode="auto">
          <a:xfrm>
            <a:off x="457200" y="200025"/>
            <a:ext cx="8229600"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3427" name="Line 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p>
        </p:txBody>
      </p:sp>
      <p:pic>
        <p:nvPicPr>
          <p:cNvPr id="6148" name="Picture 4" descr="logo_tagblack"/>
          <p:cNvPicPr>
            <a:picLocks noChangeAspect="1" noChangeArrowheads="1"/>
          </p:cNvPicPr>
          <p:nvPr/>
        </p:nvPicPr>
        <p:blipFill>
          <a:blip r:embed="rId13" cstate="print"/>
          <a:srcRect/>
          <a:stretch>
            <a:fillRect/>
          </a:stretch>
        </p:blipFill>
        <p:spPr bwMode="auto">
          <a:xfrm>
            <a:off x="7226304" y="6389469"/>
            <a:ext cx="1485900" cy="333375"/>
          </a:xfrm>
          <a:prstGeom prst="rect">
            <a:avLst/>
          </a:prstGeom>
          <a:noFill/>
          <a:ln w="9525">
            <a:noFill/>
            <a:miter lim="800000"/>
            <a:headEnd/>
            <a:tailEnd/>
          </a:ln>
        </p:spPr>
      </p:pic>
      <p:sp>
        <p:nvSpPr>
          <p:cNvPr id="103444" name="Freeform 20"/>
          <p:cNvSpPr>
            <a:spLocks noChangeAspect="1"/>
          </p:cNvSpPr>
          <p:nvPr/>
        </p:nvSpPr>
        <p:spPr bwMode="auto">
          <a:xfrm>
            <a:off x="457200" y="1028700"/>
            <a:ext cx="8242300" cy="5232400"/>
          </a:xfrm>
          <a:custGeom>
            <a:avLst/>
            <a:gdLst/>
            <a:ahLst/>
            <a:cxnLst>
              <a:cxn ang="0">
                <a:pos x="632" y="0"/>
              </a:cxn>
              <a:cxn ang="0">
                <a:pos x="0" y="3272"/>
              </a:cxn>
              <a:cxn ang="0">
                <a:pos x="5192" y="3272"/>
              </a:cxn>
              <a:cxn ang="0">
                <a:pos x="5192" y="0"/>
              </a:cxn>
              <a:cxn ang="0">
                <a:pos x="632" y="0"/>
              </a:cxn>
            </a:cxnLst>
            <a:rect l="0" t="0" r="r" b="b"/>
            <a:pathLst>
              <a:path w="5192" h="3272">
                <a:moveTo>
                  <a:pt x="632" y="0"/>
                </a:moveTo>
                <a:lnTo>
                  <a:pt x="0" y="3272"/>
                </a:lnTo>
                <a:lnTo>
                  <a:pt x="5192" y="3272"/>
                </a:lnTo>
                <a:lnTo>
                  <a:pt x="5192" y="0"/>
                </a:lnTo>
                <a:lnTo>
                  <a:pt x="632" y="0"/>
                </a:lnTo>
                <a:close/>
              </a:path>
            </a:pathLst>
          </a:custGeom>
          <a:solidFill>
            <a:srgbClr val="FFD200"/>
          </a:solidFill>
          <a:ln w="9525">
            <a:noFill/>
            <a:round/>
            <a:headEnd/>
            <a:tailEnd/>
          </a:ln>
          <a:effectLst/>
        </p:spPr>
        <p:txBody>
          <a:bodyPr/>
          <a:lstStyle/>
          <a:p>
            <a:pPr>
              <a:defRPr/>
            </a:pPr>
            <a:endParaRPr lang="de-DE" dirty="0"/>
          </a:p>
        </p:txBody>
      </p:sp>
    </p:spTree>
  </p:cSld>
  <p:clrMap bg1="lt1" tx1="dk1" bg2="lt2" tx2="dk2" accent1="accent1" accent2="accent2" accent3="accent3" accent4="accent4" accent5="accent5" accent6="accent6" hlink="hlink" folHlink="folHlink"/>
  <p:sldLayoutIdLst>
    <p:sldLayoutId id="2147485805" r:id="rId1"/>
    <p:sldLayoutId id="2147485806" r:id="rId2"/>
    <p:sldLayoutId id="2147485807" r:id="rId3"/>
    <p:sldLayoutId id="2147485808" r:id="rId4"/>
    <p:sldLayoutId id="2147485809" r:id="rId5"/>
    <p:sldLayoutId id="2147485810" r:id="rId6"/>
    <p:sldLayoutId id="2147485811" r:id="rId7"/>
    <p:sldLayoutId id="2147485812" r:id="rId8"/>
    <p:sldLayoutId id="2147485813" r:id="rId9"/>
    <p:sldLayoutId id="2147485814" r:id="rId10"/>
    <p:sldLayoutId id="2147485815" r:id="rId11"/>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000000"/>
          </a:solidFill>
          <a:latin typeface="+mj-lt"/>
          <a:ea typeface="+mj-ea"/>
          <a:cs typeface="+mj-cs"/>
        </a:defRPr>
      </a:lvl1pPr>
      <a:lvl2pPr algn="l" rtl="0" eaLnBrk="0" fontAlgn="base" hangingPunct="0">
        <a:lnSpc>
          <a:spcPct val="85000"/>
        </a:lnSpc>
        <a:spcBef>
          <a:spcPct val="0"/>
        </a:spcBef>
        <a:spcAft>
          <a:spcPct val="0"/>
        </a:spcAft>
        <a:defRPr sz="3000" b="1">
          <a:solidFill>
            <a:srgbClr val="000000"/>
          </a:solidFill>
          <a:latin typeface="Arial" charset="0"/>
        </a:defRPr>
      </a:lvl2pPr>
      <a:lvl3pPr algn="l" rtl="0" eaLnBrk="0" fontAlgn="base" hangingPunct="0">
        <a:lnSpc>
          <a:spcPct val="85000"/>
        </a:lnSpc>
        <a:spcBef>
          <a:spcPct val="0"/>
        </a:spcBef>
        <a:spcAft>
          <a:spcPct val="0"/>
        </a:spcAft>
        <a:defRPr sz="3000" b="1">
          <a:solidFill>
            <a:srgbClr val="000000"/>
          </a:solidFill>
          <a:latin typeface="Arial" charset="0"/>
        </a:defRPr>
      </a:lvl3pPr>
      <a:lvl4pPr algn="l" rtl="0" eaLnBrk="0" fontAlgn="base" hangingPunct="0">
        <a:lnSpc>
          <a:spcPct val="85000"/>
        </a:lnSpc>
        <a:spcBef>
          <a:spcPct val="0"/>
        </a:spcBef>
        <a:spcAft>
          <a:spcPct val="0"/>
        </a:spcAft>
        <a:defRPr sz="3000" b="1">
          <a:solidFill>
            <a:srgbClr val="000000"/>
          </a:solidFill>
          <a:latin typeface="Arial" charset="0"/>
        </a:defRPr>
      </a:lvl4pPr>
      <a:lvl5pPr algn="l" rtl="0" eaLnBrk="0" fontAlgn="base" hangingPunct="0">
        <a:lnSpc>
          <a:spcPct val="85000"/>
        </a:lnSpc>
        <a:spcBef>
          <a:spcPct val="0"/>
        </a:spcBef>
        <a:spcAft>
          <a:spcPct val="0"/>
        </a:spcAft>
        <a:defRPr sz="3000" b="1">
          <a:solidFill>
            <a:srgbClr val="000000"/>
          </a:solidFill>
          <a:latin typeface="Arial" charset="0"/>
        </a:defRPr>
      </a:lvl5pPr>
      <a:lvl6pPr marL="457200" algn="l" rtl="0" fontAlgn="base">
        <a:lnSpc>
          <a:spcPct val="85000"/>
        </a:lnSpc>
        <a:spcBef>
          <a:spcPct val="0"/>
        </a:spcBef>
        <a:spcAft>
          <a:spcPct val="0"/>
        </a:spcAft>
        <a:defRPr sz="3000" b="1">
          <a:solidFill>
            <a:srgbClr val="000000"/>
          </a:solidFill>
          <a:latin typeface="Arial" charset="0"/>
        </a:defRPr>
      </a:lvl6pPr>
      <a:lvl7pPr marL="914400" algn="l" rtl="0" fontAlgn="base">
        <a:lnSpc>
          <a:spcPct val="85000"/>
        </a:lnSpc>
        <a:spcBef>
          <a:spcPct val="0"/>
        </a:spcBef>
        <a:spcAft>
          <a:spcPct val="0"/>
        </a:spcAft>
        <a:defRPr sz="3000" b="1">
          <a:solidFill>
            <a:srgbClr val="000000"/>
          </a:solidFill>
          <a:latin typeface="Arial" charset="0"/>
        </a:defRPr>
      </a:lvl7pPr>
      <a:lvl8pPr marL="1371600" algn="l" rtl="0" fontAlgn="base">
        <a:lnSpc>
          <a:spcPct val="85000"/>
        </a:lnSpc>
        <a:spcBef>
          <a:spcPct val="0"/>
        </a:spcBef>
        <a:spcAft>
          <a:spcPct val="0"/>
        </a:spcAft>
        <a:defRPr sz="3000" b="1">
          <a:solidFill>
            <a:srgbClr val="000000"/>
          </a:solidFill>
          <a:latin typeface="Arial" charset="0"/>
        </a:defRPr>
      </a:lvl8pPr>
      <a:lvl9pPr marL="1828800" algn="l" rtl="0" fontAlgn="base">
        <a:lnSpc>
          <a:spcPct val="85000"/>
        </a:lnSpc>
        <a:spcBef>
          <a:spcPct val="0"/>
        </a:spcBef>
        <a:spcAft>
          <a:spcPct val="0"/>
        </a:spcAft>
        <a:defRPr sz="3000" b="1">
          <a:solidFill>
            <a:srgbClr val="000000"/>
          </a:solidFill>
          <a:latin typeface="Arial" charset="0"/>
        </a:defRPr>
      </a:lvl9pPr>
    </p:titleStyle>
    <p:bodyStyle>
      <a:lvl1pPr marL="342900" indent="-342900" algn="l" rtl="0" eaLnBrk="0" fontAlgn="base" hangingPunct="0">
        <a:spcBef>
          <a:spcPct val="20000"/>
        </a:spcBef>
        <a:spcAft>
          <a:spcPct val="0"/>
        </a:spcAft>
        <a:buClr>
          <a:schemeClr val="hlink"/>
        </a:buClr>
        <a:buSzPct val="75000"/>
        <a:buFont typeface="Arial" charset="0"/>
        <a:buChar char="►"/>
        <a:defRPr sz="2400">
          <a:solidFill>
            <a:srgbClr val="646464"/>
          </a:solidFill>
          <a:latin typeface="+mn-lt"/>
          <a:ea typeface="+mn-ea"/>
          <a:cs typeface="+mn-cs"/>
        </a:defRPr>
      </a:lvl1pPr>
      <a:lvl2pPr marL="742950" indent="-285750" algn="l" rtl="0" eaLnBrk="0" fontAlgn="base" hangingPunct="0">
        <a:spcBef>
          <a:spcPct val="20000"/>
        </a:spcBef>
        <a:spcAft>
          <a:spcPct val="0"/>
        </a:spcAft>
        <a:buClr>
          <a:schemeClr val="hlink"/>
        </a:buClr>
        <a:buSzPct val="75000"/>
        <a:buFont typeface="Arial" charset="0"/>
        <a:buChar char="►"/>
        <a:defRPr sz="2000">
          <a:solidFill>
            <a:srgbClr val="646464"/>
          </a:solidFill>
          <a:latin typeface="+mn-lt"/>
        </a:defRPr>
      </a:lvl2pPr>
      <a:lvl3pPr marL="1143000" indent="-228600" algn="l" rtl="0" eaLnBrk="0" fontAlgn="base" hangingPunct="0">
        <a:spcBef>
          <a:spcPct val="20000"/>
        </a:spcBef>
        <a:spcAft>
          <a:spcPct val="0"/>
        </a:spcAft>
        <a:buClr>
          <a:schemeClr val="hlink"/>
        </a:buClr>
        <a:buSzPct val="75000"/>
        <a:buFont typeface="Arial" charset="0"/>
        <a:buChar char="►"/>
        <a:defRPr>
          <a:solidFill>
            <a:srgbClr val="646464"/>
          </a:solidFill>
          <a:latin typeface="+mn-lt"/>
        </a:defRPr>
      </a:lvl3pPr>
      <a:lvl4pPr marL="16002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4pPr>
      <a:lvl5pPr marL="20574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5pPr>
      <a:lvl6pPr marL="25146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6pPr>
      <a:lvl7pPr marL="29718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7pPr>
      <a:lvl8pPr marL="34290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8pPr>
      <a:lvl9pPr marL="38862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9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0E9C4A77-E37A-4ADF-92F7-F654E226E3E4}"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59FC70B0-FC87-420B-A4D0-6D002D24E22B}"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61"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a:solidFill>
                  <a:srgbClr val="000000"/>
                </a:solidFill>
              </a:rPr>
              <a:t>Page </a:t>
            </a:r>
            <a:fld id="{90B442F2-C673-489A-81D7-6433E3F20430}" type="slidenum">
              <a:rPr lang="en-US">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3" cstate="print"/>
          <a:srcRect/>
          <a:stretch>
            <a:fillRect/>
          </a:stretch>
        </p:blipFill>
        <p:spPr bwMode="auto">
          <a:xfrm>
            <a:off x="7226304" y="6389421"/>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3" cstate="print"/>
          <a:srcRect/>
          <a:stretch>
            <a:fillRect/>
          </a:stretch>
        </p:blipFill>
        <p:spPr bwMode="auto">
          <a:xfrm>
            <a:off x="7226304" y="6389421"/>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6005" r:id="rId1"/>
    <p:sldLayoutId id="2147486006" r:id="rId2"/>
    <p:sldLayoutId id="2147486007" r:id="rId3"/>
    <p:sldLayoutId id="2147486008" r:id="rId4"/>
    <p:sldLayoutId id="2147486009" r:id="rId5"/>
    <p:sldLayoutId id="2147486010" r:id="rId6"/>
    <p:sldLayoutId id="2147486011" r:id="rId7"/>
    <p:sldLayoutId id="2147486012" r:id="rId8"/>
    <p:sldLayoutId id="2147486013" r:id="rId9"/>
    <p:sldLayoutId id="2147486014" r:id="rId10"/>
    <p:sldLayoutId id="2147486015" r:id="rId11"/>
    <p:sldLayoutId id="2147486017" r:id="rId12"/>
    <p:sldLayoutId id="2147486018" r:id="rId13"/>
    <p:sldLayoutId id="2147486019" r:id="rId14"/>
    <p:sldLayoutId id="2147486020" r:id="rId15"/>
    <p:sldLayoutId id="2147486021" r:id="rId16"/>
    <p:sldLayoutId id="2147486022" r:id="rId17"/>
    <p:sldLayoutId id="2147486023" r:id="rId18"/>
    <p:sldLayoutId id="2147486024" r:id="rId19"/>
    <p:sldLayoutId id="2147486025" r:id="rId20"/>
    <p:sldLayoutId id="2147486026" r:id="rId21"/>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26"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9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39DAFE24-13E1-4220-91B9-D9024436F779}"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76BB2584-B959-4457-AFBF-AB73F6338A89}"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61"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38"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6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0C282A65-72AF-4CDF-B8C6-63C17256FE65}"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89FF345F-00CE-4349-9B61-40B255DFC626}"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6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71BB2331-1C43-4697-A912-8A61EA17AE5C}"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856D5234-C5A3-4A18-825F-3BA504ECDFB9}"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6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1BF4B595-60DD-47F2-8BFA-8BC499448972}"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42F20DC4-3DB1-4C2A-BE88-539362CD1FBB}"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53"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4FDF6022-D0E8-4F70-A56F-031546143B07}"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FCF6D335-5E62-402A-B4C7-C883F2D456EF}"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6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19F1D34B-30FB-461F-AF67-178E41F66307}"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2A72D232-EF25-407F-B026-D1E4FC96CBA1}"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3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05"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496F0AC6-5180-4601-A88C-936EAABC1A95}"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CD827A5C-AFD5-4B36-B6A5-58BCAC9B1A4D}"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AC68C3BF-AC51-47A1-99A7-54EEB05F25F2}"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A692A237-7C8C-4391-9C3E-B49EC2878910}"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39B5B18A-8791-42B7-82FB-0471987AB0DD}"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E1B87A5B-ED3B-46DB-914F-82136F1F95CE}"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30E798A1-4E52-42FB-8BA8-7DC50532DE92}"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82C4A38E-243A-4A37-BDC9-2A31F7E1FAD3}"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30E798A1-4E52-42FB-8BA8-7DC50532DE92}"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82C4A38E-243A-4A37-BDC9-2A31F7E1FAD3}"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22"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01"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B4E842F5-AB67-44AC-B7E6-E79ED9FEC591}"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C6469520-FBA3-49DC-9095-739EAC127F25}"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39B5B18A-8791-42B7-82FB-0471987AB0DD}"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E1B87A5B-ED3B-46DB-914F-82136F1F95CE}"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AC68C3BF-AC51-47A1-99A7-54EEB05F25F2}"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A692A237-7C8C-4391-9C3E-B49EC2878910}"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5"/>
          <p:cNvSpPr>
            <a:spLocks noGrp="1" noChangeArrowheads="1"/>
          </p:cNvSpPr>
          <p:nvPr>
            <p:ph type="ctrTitle"/>
          </p:nvPr>
        </p:nvSpPr>
        <p:spPr>
          <a:xfrm>
            <a:off x="685800" y="1676400"/>
            <a:ext cx="5541962" cy="1066800"/>
          </a:xfrm>
        </p:spPr>
        <p:txBody>
          <a:bodyPr/>
          <a:lstStyle/>
          <a:p>
            <a:pPr eaLnBrk="1" hangingPunct="1"/>
            <a:r>
              <a:rPr lang="en-US" sz="2400" b="0" dirty="0" smtClean="0">
                <a:latin typeface="EYInterstate" pitchFamily="2" charset="0"/>
              </a:rPr>
              <a:t>IT Services</a:t>
            </a:r>
            <a:br>
              <a:rPr lang="en-US" sz="2400" b="0" dirty="0" smtClean="0">
                <a:latin typeface="EYInterstate" pitchFamily="2" charset="0"/>
              </a:rPr>
            </a:br>
            <a:r>
              <a:rPr lang="en-US" sz="2400" b="0" dirty="0" smtClean="0">
                <a:latin typeface="EYInterstate" pitchFamily="2" charset="0"/>
              </a:rPr>
              <a:t>Cross Organization IT Service Delivery </a:t>
            </a:r>
            <a:br>
              <a:rPr lang="en-US" sz="2400" b="0" dirty="0" smtClean="0">
                <a:latin typeface="EYInterstate" pitchFamily="2" charset="0"/>
              </a:rPr>
            </a:br>
            <a:r>
              <a:rPr lang="en-US" sz="2400" b="0" dirty="0" smtClean="0">
                <a:latin typeface="EYInterstate" pitchFamily="2" charset="0"/>
              </a:rPr>
              <a:t>Weekly report</a:t>
            </a:r>
            <a:endParaRPr lang="en-US" sz="2400" b="0" dirty="0">
              <a:latin typeface="EYInterstate" pitchFamily="2" charset="0"/>
            </a:endParaRPr>
          </a:p>
        </p:txBody>
      </p:sp>
      <p:sp>
        <p:nvSpPr>
          <p:cNvPr id="5" name="Rectangle 6"/>
          <p:cNvSpPr>
            <a:spLocks noGrp="1" noChangeArrowheads="1"/>
          </p:cNvSpPr>
          <p:nvPr>
            <p:ph type="subTitle" idx="1"/>
          </p:nvPr>
        </p:nvSpPr>
        <p:spPr>
          <a:xfrm>
            <a:off x="685800" y="3203355"/>
            <a:ext cx="5541962" cy="1019175"/>
          </a:xfrm>
        </p:spPr>
        <p:txBody>
          <a:bodyPr/>
          <a:lstStyle/>
          <a:p>
            <a:pPr eaLnBrk="1" hangingPunct="1"/>
            <a:r>
              <a:rPr lang="en-GB" sz="1600" dirty="0" smtClean="0">
                <a:latin typeface="EYInterstate" pitchFamily="2" charset="0"/>
              </a:rPr>
              <a:t>October 2013</a:t>
            </a:r>
            <a:endParaRPr lang="en-GB" sz="1600" dirty="0">
              <a:latin typeface="EYInterstate" pitchFamily="2" charset="0"/>
            </a:endParaRPr>
          </a:p>
        </p:txBody>
      </p:sp>
    </p:spTree>
    <p:extLst>
      <p:ext uri="{BB962C8B-B14F-4D97-AF65-F5344CB8AC3E}">
        <p14:creationId xmlns:p14="http://schemas.microsoft.com/office/powerpoint/2010/main" val="341713058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0"/>
            <a:ext cx="7729904" cy="984885"/>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4f. Resource management – leavers in FY14</a:t>
            </a: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4" name="Group 270"/>
          <p:cNvGraphicFramePr>
            <a:graphicFrameLocks noGrp="1"/>
          </p:cNvGraphicFramePr>
          <p:nvPr>
            <p:extLst>
              <p:ext uri="{D42A27DB-BD31-4B8C-83A1-F6EECF244321}">
                <p14:modId xmlns:p14="http://schemas.microsoft.com/office/powerpoint/2010/main" val="1155330075"/>
              </p:ext>
            </p:extLst>
          </p:nvPr>
        </p:nvGraphicFramePr>
        <p:xfrm>
          <a:off x="228598" y="724680"/>
          <a:ext cx="8458203" cy="2183046"/>
        </p:xfrm>
        <a:graphic>
          <a:graphicData uri="http://schemas.openxmlformats.org/drawingml/2006/table">
            <a:tbl>
              <a:tblPr>
                <a:tableStyleId>{5DA37D80-6434-44D0-A028-1B22A696006F}</a:tableStyleId>
              </a:tblPr>
              <a:tblGrid>
                <a:gridCol w="1381450"/>
                <a:gridCol w="1211549"/>
                <a:gridCol w="1515188"/>
                <a:gridCol w="933679"/>
                <a:gridCol w="840312"/>
                <a:gridCol w="2576025"/>
              </a:tblGrid>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Name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New org</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Rank</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Move Date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Location</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Comments</a:t>
                      </a:r>
                    </a:p>
                  </a:txBody>
                  <a:tcPr marL="34208" marR="34208" marT="36000" marB="36000" horzOverflow="overflow">
                    <a:solidFill>
                      <a:schemeClr val="tx2">
                        <a:lumMod val="40000"/>
                        <a:lumOff val="60000"/>
                      </a:schemeClr>
                    </a:solidFill>
                  </a:tcPr>
                </a:tc>
              </a:tr>
              <a:tr h="152400">
                <a:tc gridSpan="6">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Left</a:t>
                      </a:r>
                    </a:p>
                  </a:txBody>
                  <a:tcPr marL="34208" marR="34208" marT="36000" marB="36000"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Jijo Joy (GSS)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19 Jul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Asha Kurian (GSS)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05 Jul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Kochi</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Nimy V P</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23 Aug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Waqar Ali</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Supervising 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Secaucus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25908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Alexa Briggs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8 Nov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London (Beckett)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Sandeep Karuvathil</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Senior 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11 Sep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Kochi</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Nimy VP</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28 Aug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Vijayaprasath V</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8 Nov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Jobins Kurian</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Markets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07 Oct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Kochi</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Transferred into Craig Matchett’s team</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Josan Thomas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Markets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Supervising 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07 Oct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Kochi</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Transferred into Craig Matchett’s team</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Siju George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Markets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Senior 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07 Oct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Kochi</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Transferred into Craig Matchett’s team</a:t>
                      </a:r>
                    </a:p>
                  </a:txBody>
                  <a:tcPr marL="34208" marR="34208" marT="13683" marB="13683" horzOverflow="overflow">
                    <a:solidFill>
                      <a:schemeClr val="accent3"/>
                    </a:solidFill>
                  </a:tcPr>
                </a:tc>
              </a:tr>
            </a:tbl>
          </a:graphicData>
        </a:graphic>
      </p:graphicFrame>
    </p:spTree>
    <p:extLst>
      <p:ext uri="{BB962C8B-B14F-4D97-AF65-F5344CB8AC3E}">
        <p14:creationId xmlns:p14="http://schemas.microsoft.com/office/powerpoint/2010/main" val="116615172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8462" y="14690"/>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30923" y="17956"/>
            <a:ext cx="7729904" cy="984885"/>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4f. Utilisation</a:t>
            </a: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6" name="Group 852"/>
          <p:cNvGraphicFramePr>
            <a:graphicFrameLocks noGrp="1"/>
          </p:cNvGraphicFramePr>
          <p:nvPr>
            <p:extLst>
              <p:ext uri="{D42A27DB-BD31-4B8C-83A1-F6EECF244321}">
                <p14:modId xmlns:p14="http://schemas.microsoft.com/office/powerpoint/2010/main" val="3602661546"/>
              </p:ext>
            </p:extLst>
          </p:nvPr>
        </p:nvGraphicFramePr>
        <p:xfrm>
          <a:off x="265947" y="5809155"/>
          <a:ext cx="4724400" cy="947082"/>
        </p:xfrm>
        <a:graphic>
          <a:graphicData uri="http://schemas.openxmlformats.org/drawingml/2006/table">
            <a:tbl>
              <a:tblPr/>
              <a:tblGrid>
                <a:gridCol w="4724400"/>
              </a:tblGrid>
              <a:tr h="160878">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1000" b="1" i="0" u="none" strike="noStrike" cap="none" normalizeH="0" baseline="0" dirty="0" smtClean="0">
                          <a:ln>
                            <a:noFill/>
                          </a:ln>
                          <a:solidFill>
                            <a:schemeClr val="tx1"/>
                          </a:solidFill>
                          <a:effectLst/>
                          <a:latin typeface="EYInterstate" pitchFamily="2" charset="0"/>
                        </a:rPr>
                        <a:t>PMO Narrative</a:t>
                      </a:r>
                      <a:endParaRPr kumimoji="0" lang="en-US" sz="1000" b="1" i="0" u="none" strike="noStrike" cap="none" normalizeH="0" baseline="0" dirty="0">
                        <a:ln>
                          <a:noFill/>
                        </a:ln>
                        <a:solidFill>
                          <a:schemeClr val="tx1"/>
                        </a:solidFill>
                        <a:effectLst/>
                        <a:latin typeface="EYInterstate" pitchFamily="2" charset="0"/>
                      </a:endParaRPr>
                    </a:p>
                  </a:txBody>
                  <a:tcPr marL="31577" marR="31577"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722682">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chemeClr val="tx1"/>
                          </a:solidFill>
                          <a:effectLst/>
                          <a:latin typeface="EYInterstate Light" pitchFamily="2" charset="0"/>
                        </a:rPr>
                        <a:t>Data from utilisation report dtd. 25 October 2013</a:t>
                      </a:r>
                    </a:p>
                  </a:txBody>
                  <a:tcPr marL="31577" marR="31577" marT="3600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2505024644"/>
              </p:ext>
            </p:extLst>
          </p:nvPr>
        </p:nvGraphicFramePr>
        <p:xfrm>
          <a:off x="228600" y="703755"/>
          <a:ext cx="8717722" cy="4782645"/>
        </p:xfrm>
        <a:graphic>
          <a:graphicData uri="http://schemas.openxmlformats.org/drawingml/2006/table">
            <a:tbl>
              <a:tblPr>
                <a:tableStyleId>{5C22544A-7EE6-4342-B048-85BDC9FD1C3A}</a:tableStyleId>
              </a:tblPr>
              <a:tblGrid>
                <a:gridCol w="2819400"/>
                <a:gridCol w="735054"/>
                <a:gridCol w="459708"/>
                <a:gridCol w="588156"/>
                <a:gridCol w="588156"/>
                <a:gridCol w="522242"/>
                <a:gridCol w="540834"/>
                <a:gridCol w="419146"/>
                <a:gridCol w="655761"/>
                <a:gridCol w="542523"/>
                <a:gridCol w="846742"/>
              </a:tblGrid>
              <a:tr h="249382">
                <a:tc>
                  <a:txBody>
                    <a:bodyPr/>
                    <a:lstStyle/>
                    <a:p>
                      <a:pPr algn="l" fontAlgn="b"/>
                      <a:endParaRPr lang="en-GB" sz="900" b="1" i="1"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5">
                  <a:txBody>
                    <a:bodyPr/>
                    <a:lstStyle/>
                    <a:p>
                      <a:pPr algn="ctr" fontAlgn="ctr"/>
                      <a:r>
                        <a:rPr lang="en-GB" sz="900" u="none" strike="noStrike" dirty="0">
                          <a:effectLst/>
                        </a:rPr>
                        <a:t>Fiscal Year to Date</a:t>
                      </a:r>
                      <a:endParaRPr lang="en-GB" sz="900" b="1" i="0" u="none" strike="noStrike" dirty="0">
                        <a:solidFill>
                          <a:srgbClr val="000000"/>
                        </a:solidFill>
                        <a:effectLst/>
                        <a:latin typeface="Arial"/>
                      </a:endParaRPr>
                    </a:p>
                  </a:txBody>
                  <a:tcPr marL="4769" marR="4769" marT="47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gridSpan="5">
                  <a:txBody>
                    <a:bodyPr/>
                    <a:lstStyle/>
                    <a:p>
                      <a:pPr algn="ctr" fontAlgn="ctr"/>
                      <a:r>
                        <a:rPr lang="en-GB" sz="900" u="none" strike="noStrike" dirty="0">
                          <a:effectLst/>
                        </a:rPr>
                        <a:t>Week </a:t>
                      </a:r>
                      <a:r>
                        <a:rPr lang="en-GB" sz="900" u="none" strike="noStrike" dirty="0" smtClean="0">
                          <a:effectLst/>
                        </a:rPr>
                        <a:t>Ending 25/10/2013</a:t>
                      </a:r>
                      <a:endParaRPr lang="en-GB" sz="900" b="1" i="0" u="none" strike="noStrike" dirty="0">
                        <a:solidFill>
                          <a:srgbClr val="000000"/>
                        </a:solidFill>
                        <a:effectLst/>
                        <a:latin typeface="Arial"/>
                      </a:endParaRPr>
                    </a:p>
                  </a:txBody>
                  <a:tcPr marL="4769" marR="4769" marT="47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hMerge="1">
                  <a:txBody>
                    <a:bodyPr/>
                    <a:lstStyle/>
                    <a:p>
                      <a:endParaRPr lang="en-GB"/>
                    </a:p>
                  </a:txBody>
                  <a:tcPr/>
                </a:tc>
                <a:tc hMerge="1">
                  <a:txBody>
                    <a:bodyPr/>
                    <a:lstStyle/>
                    <a:p>
                      <a:endParaRPr lang="en-GB"/>
                    </a:p>
                  </a:txBody>
                  <a:tcPr/>
                </a:tc>
                <a:tc hMerge="1">
                  <a:txBody>
                    <a:bodyPr/>
                    <a:lstStyle/>
                    <a:p>
                      <a:pPr algn="l" fontAlgn="ctr"/>
                      <a:endParaRPr lang="en-GB" sz="900" b="1" i="0" u="none" strike="noStrike" dirty="0">
                        <a:solidFill>
                          <a:srgbClr val="000000"/>
                        </a:solidFill>
                        <a:effectLst/>
                        <a:latin typeface="Arial"/>
                      </a:endParaRPr>
                    </a:p>
                  </a:txBody>
                  <a:tcPr marL="4769" marR="4769" marT="47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GB"/>
                    </a:p>
                  </a:txBody>
                  <a:tcPr/>
                </a:tc>
              </a:tr>
              <a:tr h="235527">
                <a:tc>
                  <a:txBody>
                    <a:bodyPr/>
                    <a:lstStyle/>
                    <a:p>
                      <a:pPr algn="l" fontAlgn="b"/>
                      <a:r>
                        <a:rPr lang="en-GB" sz="900" u="none" strike="noStrike" dirty="0">
                          <a:effectLst/>
                        </a:rPr>
                        <a:t>Resource Category</a:t>
                      </a:r>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900" u="none" strike="noStrike" dirty="0">
                          <a:effectLst/>
                        </a:rPr>
                        <a:t>(All)</a:t>
                      </a:r>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900" u="none" strike="noStrike" dirty="0">
                          <a:effectLst/>
                        </a:rPr>
                        <a:t> </a:t>
                      </a:r>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900" u="none" strike="noStrike" dirty="0">
                          <a:effectLst/>
                        </a:rPr>
                        <a:t> </a:t>
                      </a:r>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71055">
                <a:tc>
                  <a:txBody>
                    <a:bodyPr/>
                    <a:lstStyle/>
                    <a:p>
                      <a:pPr algn="l" fontAlgn="b"/>
                      <a:endParaRPr lang="en-GB" sz="900" b="1" i="1"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dirty="0">
                          <a:effectLst/>
                        </a:rPr>
                        <a:t>IT Delivery</a:t>
                      </a:r>
                      <a:endParaRPr lang="en-GB" sz="900" b="1"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dirty="0">
                          <a:effectLst/>
                        </a:rPr>
                        <a:t>Project</a:t>
                      </a:r>
                      <a:endParaRPr lang="en-GB" sz="900" b="1"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dirty="0">
                          <a:effectLst/>
                        </a:rPr>
                        <a:t>Operational</a:t>
                      </a:r>
                      <a:endParaRPr lang="en-GB" sz="900" b="1"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dirty="0">
                          <a:effectLst/>
                        </a:rPr>
                        <a:t>Organizational</a:t>
                      </a:r>
                      <a:endParaRPr lang="en-GB" sz="900" b="1"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dirty="0">
                          <a:effectLst/>
                        </a:rPr>
                        <a:t>IT Mgmt and Admin </a:t>
                      </a:r>
                      <a:endParaRPr lang="en-GB" sz="900" b="1"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dirty="0">
                          <a:effectLst/>
                        </a:rPr>
                        <a:t>IT Delivery </a:t>
                      </a:r>
                      <a:endParaRPr lang="en-GB" sz="900" b="1"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dirty="0">
                          <a:effectLst/>
                        </a:rPr>
                        <a:t>Project</a:t>
                      </a:r>
                      <a:endParaRPr lang="en-GB" sz="900" b="1"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dirty="0">
                          <a:effectLst/>
                        </a:rPr>
                        <a:t>Operational</a:t>
                      </a:r>
                      <a:endParaRPr lang="en-GB" sz="900" b="1"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dirty="0">
                          <a:effectLst/>
                        </a:rPr>
                        <a:t>Organizational</a:t>
                      </a:r>
                      <a:endParaRPr lang="en-GB" sz="900" b="1"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dirty="0">
                          <a:effectLst/>
                        </a:rPr>
                        <a:t>IT Mgmt and Admin </a:t>
                      </a:r>
                      <a:endParaRPr lang="en-GB" sz="900" b="1"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21481">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Advisory, TAS, Markets &amp; BMC Technology Organization</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55%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55%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Area Relationship Management</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118%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Assurance Technology Organization</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76%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78%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CBS IT Service Delivery</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73%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Cross-Organization IT Service Delivery</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Cross-Organization IT Program Management Office</a:t>
                      </a:r>
                    </a:p>
                  </a:txBody>
                  <a:tcPr marL="114300"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118%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Enterprise Security Programs</a:t>
                      </a:r>
                    </a:p>
                  </a:txBody>
                  <a:tcPr marL="114300"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77%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110%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Joint Discovery &amp; Assessment</a:t>
                      </a:r>
                    </a:p>
                  </a:txBody>
                  <a:tcPr marL="114300"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Messaging &amp; Collaboration</a:t>
                      </a:r>
                    </a:p>
                  </a:txBody>
                  <a:tcPr marL="114300"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Project Mercury</a:t>
                      </a:r>
                    </a:p>
                  </a:txBody>
                  <a:tcPr marL="114300"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Quality Assurance &amp; Testing</a:t>
                      </a:r>
                    </a:p>
                  </a:txBody>
                  <a:tcPr marL="114300"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54%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Infrastructure &amp; Operations</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IT Global Program Management Office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Strategy &amp; Architecture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59%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Tax Technology Organization</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78%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07822">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Grand Total</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bl>
          </a:graphicData>
        </a:graphic>
      </p:graphicFrame>
    </p:spTree>
    <p:extLst>
      <p:ext uri="{BB962C8B-B14F-4D97-AF65-F5344CB8AC3E}">
        <p14:creationId xmlns:p14="http://schemas.microsoft.com/office/powerpoint/2010/main" val="348970618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0" y="-21337"/>
            <a:ext cx="7025054" cy="4572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l" defTabSz="955675" eaLnBrk="0" hangingPunct="0">
              <a:spcAft>
                <a:spcPts val="0"/>
              </a:spcAft>
              <a:defRPr/>
            </a:pPr>
            <a:r>
              <a:rPr lang="en-US" sz="1600" b="1" kern="0" dirty="0" smtClean="0">
                <a:solidFill>
                  <a:srgbClr val="646464"/>
                </a:solidFill>
              </a:rPr>
              <a:t>5a. RAID – Top Critical Risks and Issues</a:t>
            </a:r>
            <a:endParaRPr lang="en-US" sz="1600" b="1" kern="0" dirty="0" smtClean="0">
              <a:solidFill>
                <a:srgbClr val="646464"/>
              </a:solidFill>
              <a:latin typeface="EYInterstate"/>
            </a:endParaRPr>
          </a:p>
        </p:txBody>
      </p:sp>
      <p:graphicFrame>
        <p:nvGraphicFramePr>
          <p:cNvPr id="9" name="Group 270"/>
          <p:cNvGraphicFramePr>
            <a:graphicFrameLocks noGrp="1"/>
          </p:cNvGraphicFramePr>
          <p:nvPr>
            <p:extLst>
              <p:ext uri="{D42A27DB-BD31-4B8C-83A1-F6EECF244321}">
                <p14:modId xmlns:p14="http://schemas.microsoft.com/office/powerpoint/2010/main" val="1020660666"/>
              </p:ext>
            </p:extLst>
          </p:nvPr>
        </p:nvGraphicFramePr>
        <p:xfrm>
          <a:off x="191922" y="3886200"/>
          <a:ext cx="8820150" cy="2330597"/>
        </p:xfrm>
        <a:graphic>
          <a:graphicData uri="http://schemas.openxmlformats.org/drawingml/2006/table">
            <a:tbl>
              <a:tblPr/>
              <a:tblGrid>
                <a:gridCol w="4171950"/>
                <a:gridCol w="4648200"/>
              </a:tblGrid>
              <a:tr h="86328">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Top Critical  Issues</a:t>
                      </a: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86328">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Description</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Action</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55043">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JD&amp;A- </a:t>
                      </a: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EAM have flagged concerns that not all local applications have been fully checked for NTLM compliance (AD Hardening)</a:t>
                      </a:r>
                    </a:p>
                  </a:txBody>
                  <a:tcPr marL="31570" marR="31570" marT="13691" marB="13691"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Using GSS team to sample and review, Jerome O’Gorman co-ordinating local EAM leads</a:t>
                      </a:r>
                    </a:p>
                  </a:txBody>
                  <a:tcPr marL="31570" marR="31570" marT="13691" marB="13691"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7746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Msg- </a:t>
                      </a: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Binary Tree calendar issue – Canada</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Finalise testing of latest release and issue to production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7746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Msg  Lync-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I522 - Lync Pilot and Full Deploy milestones impacted by 2 x external factors</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Quantify impacts of changes from dependant teams (GAP and AD) then update Lync plan accordingly</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7746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 M&amp;C Collab R1 -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 ELS completion date is affected by the Global Change Freeze extension </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ELS completion being re-forecast given published dates for lifting moratorium</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7746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M&amp;C Collab R2 -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BAI product requires enhancing and custom SP work to meet EY search requirements </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For full scope/quality to be delivered R2 plan will have to be changed to accommodate RTM version and custom work.</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Plan CR to be worked through, and MS CR for custom translation requirement to be resolved through Collab R2 Wave 3 planning</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7746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Mercury - </a:t>
                      </a:r>
                      <a:r>
                        <a:rPr kumimoji="0" lang="en-US" sz="700" b="0" i="0" u="none" strike="noStrike" cap="none" normalizeH="0" baseline="0" dirty="0" smtClean="0">
                          <a:ln>
                            <a:noFill/>
                          </a:ln>
                          <a:solidFill>
                            <a:schemeClr val="bg2"/>
                          </a:solidFill>
                          <a:effectLst/>
                          <a:latin typeface="EYInterstate Light" pitchFamily="2" charset="0"/>
                        </a:rPr>
                        <a:t>Proposed changes to code block will impact a large number of application and it needs to be agreed where the budget for this remediation work comes from</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bg2"/>
                          </a:solidFill>
                          <a:effectLst/>
                          <a:latin typeface="EYInterstate Light" pitchFamily="2" charset="0"/>
                        </a:rPr>
                        <a:t>Mini project underway to create KDD to collapse code blocks in GFIS and to run technical POC</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7746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Arial" charset="0"/>
                        </a:rPr>
                        <a:t>Mercury - </a:t>
                      </a:r>
                      <a:r>
                        <a:rPr kumimoji="0" lang="en-US" sz="700" b="0" i="0" u="none" strike="noStrike" cap="none" normalizeH="0" baseline="0" dirty="0" smtClean="0">
                          <a:ln>
                            <a:noFill/>
                          </a:ln>
                          <a:solidFill>
                            <a:schemeClr val="bg2"/>
                          </a:solidFill>
                          <a:effectLst/>
                          <a:latin typeface="EYInterstate Light" pitchFamily="2" charset="0"/>
                        </a:rPr>
                        <a:t>Plan not in place to back-off Mercury scope with IMT team</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bg2"/>
                          </a:solidFill>
                          <a:effectLst/>
                          <a:latin typeface="EYInterstate Light" pitchFamily="2" charset="0"/>
                        </a:rPr>
                        <a:t>Team proactively working with IMT and more senior team member assigned to area</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55033">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IN" sz="700" b="0" i="0" u="none" strike="noStrike" kern="1200" cap="none" normalizeH="0" baseline="0" dirty="0" smtClean="0">
                          <a:ln>
                            <a:noFill/>
                          </a:ln>
                          <a:solidFill>
                            <a:schemeClr val="tx1"/>
                          </a:solidFill>
                          <a:effectLst/>
                          <a:latin typeface="EYInterstate Light" pitchFamily="2" charset="0"/>
                          <a:ea typeface="+mn-ea"/>
                          <a:cs typeface="Arial" charset="0"/>
                        </a:rPr>
                        <a:t>Revised target dates set for AD Hardening however plans to support are yet to be baselined</a:t>
                      </a:r>
                      <a:endPar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IN" sz="700" b="0" i="0" u="none" strike="noStrike" kern="1200" cap="none" normalizeH="0" baseline="0" dirty="0" smtClean="0">
                          <a:ln>
                            <a:noFill/>
                          </a:ln>
                          <a:solidFill>
                            <a:schemeClr val="tx1"/>
                          </a:solidFill>
                          <a:effectLst/>
                          <a:latin typeface="EYInterstate Light" pitchFamily="2" charset="0"/>
                          <a:ea typeface="+mn-ea"/>
                          <a:cs typeface="Arial" charset="0"/>
                        </a:rPr>
                        <a:t>Escalated to CLT</a:t>
                      </a:r>
                      <a:endPar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55033">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Security awareness training is behind schedule due to lack of country engagement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Escalated to CIO</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Direction is for deployment by Global Learning Network &amp; communications via Risk Management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21" name="Group 270"/>
          <p:cNvGraphicFramePr>
            <a:graphicFrameLocks noGrp="1"/>
          </p:cNvGraphicFramePr>
          <p:nvPr>
            <p:extLst>
              <p:ext uri="{D42A27DB-BD31-4B8C-83A1-F6EECF244321}">
                <p14:modId xmlns:p14="http://schemas.microsoft.com/office/powerpoint/2010/main" val="2489690935"/>
              </p:ext>
            </p:extLst>
          </p:nvPr>
        </p:nvGraphicFramePr>
        <p:xfrm>
          <a:off x="171450" y="614453"/>
          <a:ext cx="8820150" cy="2101678"/>
        </p:xfrm>
        <a:graphic>
          <a:graphicData uri="http://schemas.openxmlformats.org/drawingml/2006/table">
            <a:tbl>
              <a:tblPr/>
              <a:tblGrid>
                <a:gridCol w="4248150"/>
                <a:gridCol w="4572000"/>
              </a:tblGrid>
              <a:tr h="128059">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Top Critical Risks</a:t>
                      </a:r>
                      <a:endParaRPr kumimoji="0" lang="en-US" sz="700" b="0" i="0" u="none" strike="noStrike" kern="1200" cap="none" normalizeH="0" baseline="0" dirty="0" smtClean="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28059">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rgbClr val="000000"/>
                          </a:solidFill>
                          <a:effectLst/>
                          <a:latin typeface="EYInterstate Light" pitchFamily="2" charset="0"/>
                        </a:rPr>
                        <a:t>Description</a:t>
                      </a:r>
                      <a:endParaRPr kumimoji="0" lang="en-US" sz="700" b="1" i="0" u="none" strike="noStrike" cap="none" normalizeH="0" baseline="0" dirty="0">
                        <a:ln>
                          <a:noFill/>
                        </a:ln>
                        <a:solidFill>
                          <a:srgbClr val="000000"/>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rgbClr val="000000"/>
                          </a:solidFill>
                          <a:effectLst/>
                          <a:latin typeface="EYInterstate Light" pitchFamily="2" charset="0"/>
                        </a:rPr>
                        <a:t>Proposed Action</a:t>
                      </a:r>
                      <a:endParaRPr kumimoji="0" lang="en-US" sz="700" b="1" i="0" u="none" strike="noStrike" cap="none" normalizeH="0" baseline="0" dirty="0">
                        <a:ln>
                          <a:noFill/>
                        </a:ln>
                        <a:solidFill>
                          <a:srgbClr val="000000"/>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229961">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JD&amp;A- Change Moratorium has pushed out a number of items within APP and also preventing decommissioning. </a:t>
                      </a:r>
                    </a:p>
                  </a:txBody>
                  <a:tcPr marL="31577" marR="31577" marT="13676" marB="13676"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Reviewing resource usage across Cross Org programs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Firming up demand pipeline – some selling outside of Cross Org, some additional AD Hardening work</a:t>
                      </a:r>
                    </a:p>
                  </a:txBody>
                  <a:tcPr marL="31577" marR="31577" marT="13676" marB="13676"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4136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Msg-  N/A</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N/A</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4136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 Msg  Lync- Change freeze may impact Lync timelines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Raise changes in advance, escalate issue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22997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Collab R2 - </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Current schedule does not allow time to fully test Extranet Authentication in UA environment before starting build in PVT and Prod </a:t>
                      </a:r>
                      <a:endPar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Quality delivery prioritized, second UA envt build added, slippage of delivery to dependent programs now being worked through with each team</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82087">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tx1">
                              <a:lumMod val="75000"/>
                            </a:schemeClr>
                          </a:solidFill>
                          <a:effectLst/>
                          <a:latin typeface="EYInterstate Light" pitchFamily="2" charset="0"/>
                        </a:rPr>
                        <a:t>Mercury - Lack of end-to-end environment to support OAT and regression testing could lead to another GAMX &amp; GCL5 issue when Mercury is available for deployment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tx1">
                              <a:lumMod val="75000"/>
                            </a:schemeClr>
                          </a:solidFill>
                          <a:effectLst/>
                          <a:latin typeface="EYInterstate Light" pitchFamily="2" charset="0"/>
                        </a:rPr>
                        <a:t>Complete impact of CRM being included within scope and commence discussions with legacy teams</a:t>
                      </a:r>
                      <a:endParaRPr kumimoji="0" lang="en-US" sz="700" b="0" i="0" u="none" strike="noStrike" cap="none" normalizeH="0" baseline="0" dirty="0" smtClean="0">
                        <a:ln>
                          <a:noFill/>
                        </a:ln>
                        <a:solidFill>
                          <a:schemeClr val="tx1">
                            <a:lumMod val="75000"/>
                          </a:schemeClr>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22997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Mercury- </a:t>
                      </a:r>
                      <a:r>
                        <a:rPr kumimoji="0" lang="en-US" sz="700" b="0" i="0" u="none" strike="noStrike" cap="none" normalizeH="0" baseline="0" dirty="0" smtClean="0">
                          <a:ln>
                            <a:noFill/>
                          </a:ln>
                          <a:solidFill>
                            <a:schemeClr val="tx1">
                              <a:lumMod val="75000"/>
                            </a:schemeClr>
                          </a:solidFill>
                          <a:effectLst/>
                          <a:latin typeface="EYInterstate Light" pitchFamily="2" charset="0"/>
                        </a:rPr>
                        <a:t>Lack of clarity around deliver model for MDM/MDS include who pays for what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tx1">
                              <a:lumMod val="75000"/>
                            </a:schemeClr>
                          </a:solidFill>
                          <a:effectLst/>
                          <a:latin typeface="EYInterstate Light" pitchFamily="2" charset="0"/>
                        </a:rPr>
                        <a:t>Engaged with S&amp;A and IMT teams to resolve</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22997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Mercury- </a:t>
                      </a:r>
                      <a:r>
                        <a:rPr kumimoji="0" lang="en-US" sz="700" b="0" i="0" u="none" strike="noStrike" cap="none" normalizeH="0" baseline="0" dirty="0" smtClean="0">
                          <a:ln>
                            <a:noFill/>
                          </a:ln>
                          <a:solidFill>
                            <a:schemeClr val="tx1">
                              <a:lumMod val="75000"/>
                            </a:schemeClr>
                          </a:solidFill>
                          <a:effectLst/>
                          <a:latin typeface="EYInterstate Light" pitchFamily="2" charset="0"/>
                        </a:rPr>
                        <a:t>Potential requirement for new revenue recognition model to be applied to GFIS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tx1">
                              <a:lumMod val="75000"/>
                            </a:schemeClr>
                          </a:solidFill>
                          <a:effectLst/>
                          <a:latin typeface="EYInterstate Light" pitchFamily="2" charset="0"/>
                        </a:rPr>
                        <a:t>Being assessed outside of Program by Finance &amp; Infrastructure; Not currently in scope of Mercury</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342081">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ESP - Time needed to clarify scope impacts from security audit, impacts time to deliver planned scope in FY14, which in turn risks shortfall on expected delivery and will impact run rate &amp; utilization</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0" marR="0" marT="0" marB="0">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Confirm priority actions as a result of security audit findings and which pipeline concepts should be commenced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Escalated to Business Sponsor with follow-up actions agreed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Appendix</a:t>
            </a:r>
            <a:endParaRPr lang="en-GB"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44" name="Group 272"/>
          <p:cNvGraphicFramePr>
            <a:graphicFrameLocks noGrp="1"/>
          </p:cNvGraphicFramePr>
          <p:nvPr/>
        </p:nvGraphicFramePr>
        <p:xfrm>
          <a:off x="76200" y="2046288"/>
          <a:ext cx="4354513" cy="4251326"/>
        </p:xfrm>
        <a:graphic>
          <a:graphicData uri="http://schemas.openxmlformats.org/drawingml/2006/table">
            <a:tbl>
              <a:tblPr/>
              <a:tblGrid>
                <a:gridCol w="4354513"/>
              </a:tblGrid>
              <a:tr h="134089">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p>
                  </a:txBody>
                  <a:tcPr marL="31573" marR="31573" marT="13682" marB="13682"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2001262">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Application Platform Program</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 Progressed data room discovery work and planning</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 Increased scope discussions underway,</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LNDR and planning</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 deactivations continued</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 list of restore requests provided to SD for review</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Data Center Consolidation</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  Exceptions granted and work continuing</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AD Hardening (ESP)</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 Further refinement of scope and requirements achieved</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GB" sz="700" b="0" i="0" u="none" strike="noStrike" kern="1200" cap="none" normalizeH="0" baseline="0" dirty="0" smtClean="0">
                        <a:ln>
                          <a:noFill/>
                        </a:ln>
                        <a:solidFill>
                          <a:srgbClr val="646464"/>
                        </a:solidFill>
                        <a:effectLst/>
                        <a:latin typeface="EYInterstate Light" pitchFamily="2" charset="0"/>
                        <a:ea typeface="+mn-ea"/>
                        <a:cs typeface="+mn-cs"/>
                      </a:endParaRPr>
                    </a:p>
                  </a:txBody>
                  <a:tcPr marL="31573" marR="31573" marT="13682" marB="13682"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79560">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C.  ACTIVITIES BEHIND SCHEDULE</a:t>
                      </a:r>
                    </a:p>
                  </a:txBody>
                  <a:tcPr marL="31573" marR="31573" marT="13682" marB="13682"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278781">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Decomm – delays due to moratorium and also Archiving dependency </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APP – production cutovers delayed due to moratorium</a:t>
                      </a:r>
                    </a:p>
                  </a:txBody>
                  <a:tcPr marL="31573" marR="31573" marT="13682" marB="13682"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42864">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KEY ACTIVITIES PLANNED NEXT PERIOD</a:t>
                      </a:r>
                    </a:p>
                  </a:txBody>
                  <a:tcPr marL="31573" marR="31573" marT="13682" marB="13682"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414770">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DCC Malaysia, India GSS and MENA targeted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Application Platform Program -Continuing  upgrades and migrations, firm up plan and resourcing for data room upgrades for Sydney,  Buenos Aires, Toronto and Johannesburg as well as potential extended scope</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AD Hardening – split dispositions into the 5 remediation streams. Upgrade repository with additional apps identified by service delivery teams. Obtain necessary exceptions for Change process. Push Service Delivery for confirmation of environments requiring use of program test servers </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Decom— evaluate metrics around decom effort using new CR, rework decom forecasts. </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Continue Notes deactivations</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GB" sz="700" b="0" i="0" u="none" strike="noStrike" cap="none" normalizeH="0" baseline="0" dirty="0" smtClean="0">
                        <a:ln>
                          <a:noFill/>
                        </a:ln>
                        <a:solidFill>
                          <a:schemeClr val="tx1"/>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None/>
                        <a:tabLst/>
                        <a:defRPr/>
                      </a:pPr>
                      <a:endParaRPr kumimoji="0" lang="en-GB" sz="700" b="0" i="0" u="none" strike="noStrike" cap="none" normalizeH="0" baseline="0" dirty="0" smtClean="0">
                        <a:ln>
                          <a:noFill/>
                        </a:ln>
                        <a:solidFill>
                          <a:schemeClr val="tx1"/>
                        </a:solidFill>
                        <a:effectLst/>
                        <a:latin typeface="EYInterstate Light" pitchFamily="2" charset="0"/>
                      </a:endParaRPr>
                    </a:p>
                  </a:txBody>
                  <a:tcPr marL="31573" marR="31573" marT="13682" marB="13682"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334100" name="Group 852"/>
          <p:cNvGraphicFramePr>
            <a:graphicFrameLocks noGrp="1"/>
          </p:cNvGraphicFramePr>
          <p:nvPr/>
        </p:nvGraphicFramePr>
        <p:xfrm>
          <a:off x="4476750" y="3733800"/>
          <a:ext cx="4495800" cy="1568452"/>
        </p:xfrm>
        <a:graphic>
          <a:graphicData uri="http://schemas.openxmlformats.org/drawingml/2006/table">
            <a:tbl>
              <a:tblPr/>
              <a:tblGrid>
                <a:gridCol w="2181341"/>
                <a:gridCol w="2314459"/>
              </a:tblGrid>
              <a:tr h="221621">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75" marB="1367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r>
              <a:tr h="214078">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75" marB="1367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75" marB="1367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347377">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Lack of clarity about retention requirements for archiving</a:t>
                      </a:r>
                    </a:p>
                  </a:txBody>
                  <a:tcPr marL="31577" marR="31577" marT="13675" marB="1367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Working with Risk Management to resolve</a:t>
                      </a:r>
                    </a:p>
                  </a:txBody>
                  <a:tcPr marL="31577" marR="31577" marT="13675" marB="1367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347390">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EAM have flagged concerns that not all local applications have been fully checked for NTLM compliance (AD Hardening)</a:t>
                      </a:r>
                    </a:p>
                  </a:txBody>
                  <a:tcPr marL="31577" marR="31577" marT="13675" marB="1367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Using GSS team to sample and review, Jerome O’Gorman co-ordinating local EAM leads</a:t>
                      </a:r>
                    </a:p>
                  </a:txBody>
                  <a:tcPr marL="31577" marR="31577" marT="13675" marB="1367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2425">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Scope Change requests to be approved</a:t>
                      </a:r>
                    </a:p>
                  </a:txBody>
                  <a:tcPr marL="31577" marR="31577" marT="13675" marB="1367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75" marB="1367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255561">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None</a:t>
                      </a:r>
                    </a:p>
                  </a:txBody>
                  <a:tcPr marL="31577" marR="31577" marT="13675" marB="1367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75" marB="1367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3317" name="Group 245"/>
          <p:cNvGraphicFramePr>
            <a:graphicFrameLocks noGrp="1"/>
          </p:cNvGraphicFramePr>
          <p:nvPr/>
        </p:nvGraphicFramePr>
        <p:xfrm>
          <a:off x="49213" y="279400"/>
          <a:ext cx="4370387" cy="1590675"/>
        </p:xfrm>
        <a:graphic>
          <a:graphicData uri="http://schemas.openxmlformats.org/drawingml/2006/table">
            <a:tbl>
              <a:tblPr/>
              <a:tblGrid>
                <a:gridCol w="4370387"/>
              </a:tblGrid>
              <a:tr h="135506">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A.  </a:t>
                      </a:r>
                      <a:r>
                        <a:rPr kumimoji="0" lang="en-GB" sz="700" b="1" i="0" u="none" strike="noStrike" cap="none" normalizeH="0" baseline="0" dirty="0" smtClean="0">
                          <a:ln>
                            <a:noFill/>
                          </a:ln>
                          <a:solidFill>
                            <a:schemeClr val="tx1"/>
                          </a:solidFill>
                          <a:effectLst/>
                          <a:latin typeface="EYInterstate" pitchFamily="2" charset="0"/>
                        </a:rPr>
                        <a:t>EXECUTIVE SUMMARY – a summary of the progress for this period (not of the initiative)</a:t>
                      </a:r>
                      <a:endParaRPr kumimoji="0" lang="en-US" sz="700" b="1" i="0" u="none" strike="noStrike" cap="none" normalizeH="0" baseline="0" dirty="0" smtClean="0">
                        <a:ln>
                          <a:noFill/>
                        </a:ln>
                        <a:solidFill>
                          <a:schemeClr val="tx1"/>
                        </a:solidFill>
                        <a:effectLst/>
                        <a:latin typeface="EYInterstate" pitchFamily="2" charset="0"/>
                      </a:endParaRPr>
                    </a:p>
                  </a:txBody>
                  <a:tcPr marL="33231" marR="33231" marT="14410" marB="1441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45516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AD Hardening – QA and Dev environments hardened – thus far only 2 reported issues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Lotus Notes bulk deactivation continuing to run ahead of schedule – in excess of 13000 databases have now been deactivated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DCC Moldova migrations completed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Disaster Recovery – SD teams continue to validate the DR plan list provided by Mark Stefannacci</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Planning IT repository integration progressing</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Application Platform Program – eDocs SQL Server upgrade kicked off</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dirty="0" smtClean="0">
                        <a:ln>
                          <a:noFill/>
                        </a:ln>
                        <a:solidFill>
                          <a:srgbClr val="646464"/>
                        </a:solidFill>
                        <a:effectLst/>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GB" sz="700" b="0" i="0" u="none" strike="noStrike" kern="1200" cap="none" normalizeH="0" baseline="0" dirty="0" smtClean="0">
                        <a:ln>
                          <a:noFill/>
                        </a:ln>
                        <a:solidFill>
                          <a:srgbClr val="646464"/>
                        </a:solidFill>
                        <a:effectLst/>
                        <a:latin typeface="EYInterstate Light" pitchFamily="2" charset="0"/>
                        <a:ea typeface="+mn-ea"/>
                        <a:cs typeface="+mn-cs"/>
                      </a:endParaRPr>
                    </a:p>
                  </a:txBody>
                  <a:tcPr marL="33231" marR="33231" marT="14410" marB="1441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3342" name="Group 270"/>
          <p:cNvGraphicFramePr>
            <a:graphicFrameLocks noGrp="1"/>
          </p:cNvGraphicFramePr>
          <p:nvPr/>
        </p:nvGraphicFramePr>
        <p:xfrm>
          <a:off x="4495800" y="557213"/>
          <a:ext cx="4468814" cy="1692275"/>
        </p:xfrm>
        <a:graphic>
          <a:graphicData uri="http://schemas.openxmlformats.org/drawingml/2006/table">
            <a:tbl>
              <a:tblPr/>
              <a:tblGrid>
                <a:gridCol w="1524000"/>
                <a:gridCol w="673777"/>
                <a:gridCol w="697823"/>
                <a:gridCol w="525091"/>
                <a:gridCol w="529921"/>
                <a:gridCol w="518202"/>
              </a:tblGrid>
              <a:tr h="152437">
                <a:tc>
                  <a:txBody>
                    <a:bodyPr/>
                    <a:lstStyle/>
                    <a:p>
                      <a:pPr marL="228600" marR="0" lvl="0" indent="-228600" algn="l" defTabSz="947738" rtl="0" eaLnBrk="0" fontAlgn="base" latinLnBrk="0" hangingPunct="0">
                        <a:lnSpc>
                          <a:spcPct val="100000"/>
                        </a:lnSpc>
                        <a:spcBef>
                          <a:spcPct val="0"/>
                        </a:spcBef>
                        <a:spcAft>
                          <a:spcPct val="10000"/>
                        </a:spcAft>
                        <a:buClr>
                          <a:schemeClr val="hlink"/>
                        </a:buClr>
                        <a:buSzTx/>
                        <a:buFont typeface="EYInterstate" pitchFamily="2" charset="0"/>
                        <a:buAutoNum type="alphaUcPeriod" startAt="5"/>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MILESTONES</a:t>
                      </a:r>
                      <a:endParaRPr kumimoji="0" lang="en-US" sz="700" b="0" i="0" u="none" strike="noStrike" kern="1200" cap="none" normalizeH="0" baseline="0" dirty="0" smtClean="0">
                        <a:ln>
                          <a:noFill/>
                        </a:ln>
                        <a:solidFill>
                          <a:schemeClr val="tx1"/>
                        </a:solidFill>
                        <a:effectLst/>
                        <a:latin typeface="EYInterstate" pitchFamily="2" charset="0"/>
                        <a:ea typeface="+mn-ea"/>
                        <a:cs typeface="+mn-cs"/>
                      </a:endParaRP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304859">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Individual Milestone Name</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Planned Date</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Projected Date</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Conf.</a:t>
                      </a:r>
                    </a:p>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Rating</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Last Period</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This Period</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24083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LNDR Mass Deactivations complete</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30-Nov-13</a:t>
                      </a:r>
                      <a:endParaRPr kumimoji="0" lang="en-US" sz="700" b="0" i="0" u="none" strike="noStrike" kern="1200" cap="none" normalizeH="0" baseline="0" dirty="0">
                        <a:ln>
                          <a:noFill/>
                        </a:ln>
                        <a:solidFill>
                          <a:schemeClr val="tx1">
                            <a:lumMod val="75000"/>
                            <a:lumOff val="25000"/>
                          </a:schemeClr>
                        </a:solidFill>
                        <a:effectLst/>
                        <a:latin typeface="EYInterstate Light" pitchFamily="2" charset="0"/>
                        <a:ea typeface="+mn-ea"/>
                        <a:cs typeface="+mn-cs"/>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30-Nov-13</a:t>
                      </a:r>
                      <a:endParaRPr kumimoji="0" lang="en-US" sz="700" b="0" i="0" u="none" strike="noStrike" cap="none" normalizeH="0" baseline="0" dirty="0">
                        <a:ln>
                          <a:noFill/>
                        </a:ln>
                        <a:solidFill>
                          <a:schemeClr val="tx1">
                            <a:lumMod val="75000"/>
                            <a:lumOff val="25000"/>
                          </a:schemeClr>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Committed</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GREEN</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GREEN</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24083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APP Data Room high level scope and resource plan complete</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11-Oct-14</a:t>
                      </a:r>
                      <a:endParaRPr kumimoji="0" lang="en-US" sz="700" b="0" i="0" u="none" strike="noStrike" kern="1200" cap="none" normalizeH="0" baseline="0" dirty="0">
                        <a:ln>
                          <a:noFill/>
                        </a:ln>
                        <a:solidFill>
                          <a:schemeClr val="tx1">
                            <a:lumMod val="75000"/>
                            <a:lumOff val="25000"/>
                          </a:schemeClr>
                        </a:solidFill>
                        <a:effectLst/>
                        <a:latin typeface="EYInterstate Light" pitchFamily="2" charset="0"/>
                        <a:ea typeface="+mn-ea"/>
                        <a:cs typeface="+mn-cs"/>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08-Nov-14</a:t>
                      </a:r>
                      <a:endParaRPr kumimoji="0" lang="en-US" sz="700" b="0" i="0" u="none" strike="noStrike" cap="none" normalizeH="0" baseline="0" dirty="0">
                        <a:ln>
                          <a:noFill/>
                        </a:ln>
                        <a:solidFill>
                          <a:schemeClr val="tx1">
                            <a:lumMod val="75000"/>
                            <a:lumOff val="25000"/>
                          </a:schemeClr>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Committed</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GREEN</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AMBER</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320299">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DCC Application Migrations Complete</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N/A</a:t>
                      </a:r>
                      <a:endParaRPr kumimoji="0" lang="en-US" sz="700" b="0" i="0" u="none" strike="noStrike" kern="1200" cap="none" normalizeH="0" baseline="0" dirty="0">
                        <a:ln>
                          <a:noFill/>
                        </a:ln>
                        <a:solidFill>
                          <a:schemeClr val="tx1">
                            <a:lumMod val="75000"/>
                            <a:lumOff val="25000"/>
                          </a:schemeClr>
                        </a:solidFill>
                        <a:effectLst/>
                        <a:latin typeface="EYInterstate Light" pitchFamily="2" charset="0"/>
                        <a:ea typeface="+mn-ea"/>
                        <a:cs typeface="+mn-cs"/>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30-Dec-13</a:t>
                      </a:r>
                      <a:endParaRPr kumimoji="0" lang="en-US" sz="700" b="0" i="0" u="none" strike="noStrike" kern="1200" cap="none" normalizeH="0" baseline="0" dirty="0">
                        <a:ln>
                          <a:noFill/>
                        </a:ln>
                        <a:solidFill>
                          <a:schemeClr val="tx1">
                            <a:lumMod val="75000"/>
                            <a:lumOff val="25000"/>
                          </a:schemeClr>
                        </a:solidFill>
                        <a:effectLst/>
                        <a:latin typeface="EYInterstate Light" pitchFamily="2" charset="0"/>
                        <a:ea typeface="+mn-ea"/>
                        <a:cs typeface="+mn-cs"/>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Committed</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AMBER</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GREEN</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24080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Decom – rebaseline plan</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6 Sep 13</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08-Nov-13</a:t>
                      </a:r>
                      <a:endParaRPr kumimoji="0" lang="en-US" sz="700" b="0" i="0" u="none" strike="noStrike" cap="none" normalizeH="0" baseline="0" dirty="0">
                        <a:ln>
                          <a:noFill/>
                        </a:ln>
                        <a:solidFill>
                          <a:schemeClr val="tx1">
                            <a:lumMod val="75000"/>
                            <a:lumOff val="25000"/>
                          </a:schemeClr>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Committed</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GREEN</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AMBER</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92196">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Char char="•"/>
                        <a:tabLst/>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Decom – FY14 App Decom</a:t>
                      </a:r>
                      <a:endParaRPr kumimoji="0" lang="en-US" sz="700" b="0" i="0" u="none" strike="noStrike" cap="none" normalizeH="0" baseline="0" dirty="0" smtClean="0">
                        <a:ln>
                          <a:noFill/>
                        </a:ln>
                        <a:solidFill>
                          <a:schemeClr val="tx1">
                            <a:lumMod val="75000"/>
                            <a:lumOff val="25000"/>
                          </a:schemeClr>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30 Jun 14</a:t>
                      </a:r>
                      <a:endParaRPr kumimoji="0" lang="en-US"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30-Jun-14</a:t>
                      </a:r>
                      <a:endParaRPr kumimoji="0" lang="en-US" sz="700" b="0" i="0" u="none" strike="noStrike" cap="none" normalizeH="0" baseline="0" dirty="0">
                        <a:ln>
                          <a:noFill/>
                        </a:ln>
                        <a:solidFill>
                          <a:schemeClr val="tx1">
                            <a:lumMod val="75000"/>
                            <a:lumOff val="25000"/>
                          </a:schemeClr>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Target</a:t>
                      </a:r>
                      <a:endParaRPr kumimoji="0" lang="en-US" sz="700" b="0" i="0" u="none" strike="noStrike" cap="none" normalizeH="0" baseline="0" dirty="0" smtClean="0">
                        <a:ln>
                          <a:noFill/>
                        </a:ln>
                        <a:solidFill>
                          <a:schemeClr val="tx1">
                            <a:lumMod val="75000"/>
                            <a:lumOff val="25000"/>
                          </a:schemeClr>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AMBER</a:t>
                      </a:r>
                      <a:endParaRPr kumimoji="0" lang="en-US" sz="700" b="0" i="0" u="none" strike="noStrike" cap="none" normalizeH="0" baseline="0" dirty="0" smtClean="0">
                        <a:ln>
                          <a:noFill/>
                        </a:ln>
                        <a:solidFill>
                          <a:schemeClr val="tx1">
                            <a:lumMod val="75000"/>
                            <a:lumOff val="25000"/>
                          </a:schemeClr>
                        </a:solidFill>
                        <a:effectLst/>
                        <a:latin typeface="EYInterstate Light" pitchFamily="2" charset="0"/>
                      </a:endParaRP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AMBER</a:t>
                      </a:r>
                      <a:endParaRPr kumimoji="0" lang="en-US" sz="700" b="0" i="0" u="none" strike="noStrike" cap="none" normalizeH="0" baseline="0" dirty="0" smtClean="0">
                        <a:ln>
                          <a:noFill/>
                        </a:ln>
                        <a:solidFill>
                          <a:schemeClr val="tx1">
                            <a:lumMod val="75000"/>
                            <a:lumOff val="25000"/>
                          </a:schemeClr>
                        </a:solidFill>
                        <a:effectLst/>
                        <a:latin typeface="EYInterstate Light" pitchFamily="2" charset="0"/>
                      </a:endParaRP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15" name="Group 270"/>
          <p:cNvGraphicFramePr>
            <a:graphicFrameLocks noGrp="1"/>
          </p:cNvGraphicFramePr>
          <p:nvPr/>
        </p:nvGraphicFramePr>
        <p:xfrm>
          <a:off x="7543800" y="-4763"/>
          <a:ext cx="1503363" cy="534989"/>
        </p:xfrm>
        <a:graphic>
          <a:graphicData uri="http://schemas.openxmlformats.org/drawingml/2006/table">
            <a:tbl>
              <a:tblPr/>
              <a:tblGrid>
                <a:gridCol w="751680"/>
                <a:gridCol w="751683"/>
              </a:tblGrid>
              <a:tr h="152385">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OVERALL INITIATIVE STATUS</a:t>
                      </a:r>
                    </a:p>
                  </a:txBody>
                  <a:tcPr marL="31580" marR="31580" marT="13681" marB="13681"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18">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Last Period</a:t>
                      </a:r>
                    </a:p>
                  </a:txBody>
                  <a:tcPr marL="31580" marR="31580" marT="13681" marB="13681"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This Period</a:t>
                      </a:r>
                    </a:p>
                  </a:txBody>
                  <a:tcPr marL="31580" marR="31580" marT="13681" marB="13681"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786">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GB"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smtClean="0">
                        <a:ln>
                          <a:noFill/>
                        </a:ln>
                        <a:solidFill>
                          <a:srgbClr val="646464"/>
                        </a:solidFill>
                        <a:effectLst/>
                        <a:latin typeface="EYInterstate Light" pitchFamily="2" charset="0"/>
                      </a:endParaRPr>
                    </a:p>
                  </a:txBody>
                  <a:tcPr marL="31580" marR="31580" marT="13681" marB="13681"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GB"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smtClean="0">
                        <a:ln>
                          <a:noFill/>
                        </a:ln>
                        <a:solidFill>
                          <a:srgbClr val="646464"/>
                        </a:solidFill>
                        <a:effectLst/>
                        <a:latin typeface="EYInterstate Light" pitchFamily="2" charset="0"/>
                      </a:endParaRPr>
                    </a:p>
                  </a:txBody>
                  <a:tcPr marL="31580" marR="31580" marT="13681" marB="13681"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16" name="Table 15"/>
          <p:cNvGraphicFramePr>
            <a:graphicFrameLocks noGrp="1"/>
          </p:cNvGraphicFramePr>
          <p:nvPr/>
        </p:nvGraphicFramePr>
        <p:xfrm>
          <a:off x="4494213" y="2286000"/>
          <a:ext cx="4495800" cy="1412875"/>
        </p:xfrm>
        <a:graphic>
          <a:graphicData uri="http://schemas.openxmlformats.org/drawingml/2006/table">
            <a:tbl>
              <a:tblPr/>
              <a:tblGrid>
                <a:gridCol w="2172264"/>
                <a:gridCol w="2323536"/>
              </a:tblGrid>
              <a:tr h="456568">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61" marB="13661"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r>
              <a:tr h="134006">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61" marB="13661"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61" marB="13661"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464709">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Pipeline of work for offshore development and test teams may not cover all resources in Q2</a:t>
                      </a:r>
                    </a:p>
                  </a:txBody>
                  <a:tcPr marL="31577" marR="31577" marT="13661" marB="13661"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Reviewing resource usage across Cross Org programs</a:t>
                      </a:r>
                    </a:p>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Firming up demand pipeline – some selling outside of Cross Org, some additional AD Hardening work</a:t>
                      </a:r>
                    </a:p>
                  </a:txBody>
                  <a:tcPr marL="31577" marR="31577" marT="13661" marB="13661"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357591">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Change Moratorium has pushed out a number of items within APP and also preventing decommissioning. </a:t>
                      </a:r>
                    </a:p>
                  </a:txBody>
                  <a:tcPr marL="31577" marR="31577" marT="13661" marB="13661"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Replanning workload and schedule</a:t>
                      </a:r>
                    </a:p>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Using time to do as much pre work as possible</a:t>
                      </a:r>
                    </a:p>
                  </a:txBody>
                  <a:tcPr marL="31577" marR="31577" marT="13661" marB="13661"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7" name="Table 16"/>
          <p:cNvGraphicFramePr>
            <a:graphicFrameLocks noGrp="1"/>
          </p:cNvGraphicFramePr>
          <p:nvPr/>
        </p:nvGraphicFramePr>
        <p:xfrm>
          <a:off x="4454525" y="5638800"/>
          <a:ext cx="4495800" cy="685800"/>
        </p:xfrm>
        <a:graphic>
          <a:graphicData uri="http://schemas.openxmlformats.org/drawingml/2006/table">
            <a:tbl>
              <a:tblPr/>
              <a:tblGrid>
                <a:gridCol w="4495800"/>
              </a:tblGrid>
              <a:tr h="306567">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H.  GENERAL COMMENTS – must include reasoning for an overall Red or Amber Status</a:t>
                      </a:r>
                    </a:p>
                  </a:txBody>
                  <a:tcPr marL="31577" marR="31577" marT="13674" marB="13674"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379233">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Clarity of retention requirements a barrier to physical decom, also dependency on Global Archiving timing. Being addressed to drive to GREEN.</a:t>
                      </a:r>
                    </a:p>
                  </a:txBody>
                  <a:tcPr marL="31577" marR="31577" marT="13674" marB="13674"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0"/>
          <p:cNvGraphicFramePr>
            <a:graphicFrameLocks noGrp="1"/>
          </p:cNvGraphicFramePr>
          <p:nvPr/>
        </p:nvGraphicFramePr>
        <p:xfrm>
          <a:off x="1187450" y="6584950"/>
          <a:ext cx="352425" cy="88900"/>
        </p:xfrm>
        <a:graphic>
          <a:graphicData uri="http://schemas.openxmlformats.org/drawingml/2006/table">
            <a:tbl>
              <a:tblPr/>
              <a:tblGrid>
                <a:gridCol w="352425"/>
              </a:tblGrid>
              <a:tr h="8890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RED</a:t>
                      </a:r>
                    </a:p>
                  </a:txBody>
                  <a:tcPr marL="31643" marR="31643" marT="13772" marB="13772"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19" name="Group 270"/>
          <p:cNvGraphicFramePr>
            <a:graphicFrameLocks noGrp="1"/>
          </p:cNvGraphicFramePr>
          <p:nvPr/>
        </p:nvGraphicFramePr>
        <p:xfrm>
          <a:off x="4019550" y="6584950"/>
          <a:ext cx="484188" cy="88900"/>
        </p:xfrm>
        <a:graphic>
          <a:graphicData uri="http://schemas.openxmlformats.org/drawingml/2006/table">
            <a:tbl>
              <a:tblPr/>
              <a:tblGrid>
                <a:gridCol w="484188"/>
              </a:tblGrid>
              <a:tr h="8890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AMBER</a:t>
                      </a:r>
                    </a:p>
                  </a:txBody>
                  <a:tcPr marL="31615" marR="31615" marT="13772" marB="13772"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20" name="Group 270"/>
          <p:cNvGraphicFramePr>
            <a:graphicFrameLocks noGrp="1"/>
          </p:cNvGraphicFramePr>
          <p:nvPr/>
        </p:nvGraphicFramePr>
        <p:xfrm>
          <a:off x="6516688" y="6573838"/>
          <a:ext cx="352425" cy="88900"/>
        </p:xfrm>
        <a:graphic>
          <a:graphicData uri="http://schemas.openxmlformats.org/drawingml/2006/table">
            <a:tbl>
              <a:tblPr/>
              <a:tblGrid>
                <a:gridCol w="352425"/>
              </a:tblGrid>
              <a:tr h="8890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GREEN</a:t>
                      </a:r>
                    </a:p>
                  </a:txBody>
                  <a:tcPr marL="31643" marR="31643" marT="13772" marB="13772"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aphicFrame>
        <p:nvGraphicFramePr>
          <p:cNvPr id="22" name="Group 270"/>
          <p:cNvGraphicFramePr>
            <a:graphicFrameLocks noGrp="1"/>
          </p:cNvGraphicFramePr>
          <p:nvPr/>
        </p:nvGraphicFramePr>
        <p:xfrm>
          <a:off x="69850" y="6581775"/>
          <a:ext cx="612775" cy="88900"/>
        </p:xfrm>
        <a:graphic>
          <a:graphicData uri="http://schemas.openxmlformats.org/drawingml/2006/table">
            <a:tbl>
              <a:tblPr/>
              <a:tblGrid>
                <a:gridCol w="612775"/>
              </a:tblGrid>
              <a:tr h="8890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COMPLETE</a:t>
                      </a:r>
                    </a:p>
                  </a:txBody>
                  <a:tcPr marL="31554" marR="31554" marT="13772" marB="13772"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pSp>
        <p:nvGrpSpPr>
          <p:cNvPr id="28839" name="Group 27"/>
          <p:cNvGrpSpPr>
            <a:grpSpLocks/>
          </p:cNvGrpSpPr>
          <p:nvPr/>
        </p:nvGrpSpPr>
        <p:grpSpPr bwMode="auto">
          <a:xfrm>
            <a:off x="0" y="6389688"/>
            <a:ext cx="8964613" cy="541337"/>
            <a:chOff x="0" y="6505545"/>
            <a:chExt cx="9711531" cy="540206"/>
          </a:xfrm>
        </p:grpSpPr>
        <p:sp>
          <p:nvSpPr>
            <p:cNvPr id="28842" name="TextBox 20"/>
            <p:cNvSpPr txBox="1">
              <a:spLocks noChangeArrowheads="1"/>
            </p:cNvSpPr>
            <p:nvPr/>
          </p:nvSpPr>
          <p:spPr bwMode="gray">
            <a:xfrm>
              <a:off x="1639689" y="6576570"/>
              <a:ext cx="26112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955675" eaLnBrk="0" hangingPunct="0">
                <a:defRPr>
                  <a:solidFill>
                    <a:schemeClr val="tx1"/>
                  </a:solidFill>
                  <a:latin typeface="Arial" charset="0"/>
                  <a:cs typeface="Arial" charset="0"/>
                </a:defRPr>
              </a:lvl1pPr>
              <a:lvl2pPr marL="742950" indent="-285750" defTabSz="955675" eaLnBrk="0" hangingPunct="0">
                <a:defRPr>
                  <a:solidFill>
                    <a:schemeClr val="tx1"/>
                  </a:solidFill>
                  <a:latin typeface="Arial" charset="0"/>
                  <a:cs typeface="Arial" charset="0"/>
                </a:defRPr>
              </a:lvl2pPr>
              <a:lvl3pPr marL="1143000" indent="-228600" defTabSz="955675" eaLnBrk="0" hangingPunct="0">
                <a:defRPr>
                  <a:solidFill>
                    <a:schemeClr val="tx1"/>
                  </a:solidFill>
                  <a:latin typeface="Arial" charset="0"/>
                  <a:cs typeface="Arial" charset="0"/>
                </a:defRPr>
              </a:lvl3pPr>
              <a:lvl4pPr marL="1600200" indent="-228600" defTabSz="955675" eaLnBrk="0" hangingPunct="0">
                <a:defRPr>
                  <a:solidFill>
                    <a:schemeClr val="tx1"/>
                  </a:solidFill>
                  <a:latin typeface="Arial" charset="0"/>
                  <a:cs typeface="Arial" charset="0"/>
                </a:defRPr>
              </a:lvl4pPr>
              <a:lvl5pPr marL="2057400" indent="-228600" defTabSz="955675" eaLnBrk="0" hangingPunct="0">
                <a:defRPr>
                  <a:solidFill>
                    <a:schemeClr val="tx1"/>
                  </a:solidFill>
                  <a:latin typeface="Arial" charset="0"/>
                  <a:cs typeface="Arial" charset="0"/>
                </a:defRPr>
              </a:lvl5pPr>
              <a:lvl6pPr marL="2514600" indent="-228600" defTabSz="955675" eaLnBrk="0" fontAlgn="base" hangingPunct="0">
                <a:spcBef>
                  <a:spcPct val="0"/>
                </a:spcBef>
                <a:spcAft>
                  <a:spcPct val="0"/>
                </a:spcAft>
                <a:defRPr>
                  <a:solidFill>
                    <a:schemeClr val="tx1"/>
                  </a:solidFill>
                  <a:latin typeface="Arial" charset="0"/>
                  <a:cs typeface="Arial" charset="0"/>
                </a:defRPr>
              </a:lvl6pPr>
              <a:lvl7pPr marL="2971800" indent="-228600" defTabSz="955675" eaLnBrk="0" fontAlgn="base" hangingPunct="0">
                <a:spcBef>
                  <a:spcPct val="0"/>
                </a:spcBef>
                <a:spcAft>
                  <a:spcPct val="0"/>
                </a:spcAft>
                <a:defRPr>
                  <a:solidFill>
                    <a:schemeClr val="tx1"/>
                  </a:solidFill>
                  <a:latin typeface="Arial" charset="0"/>
                  <a:cs typeface="Arial" charset="0"/>
                </a:defRPr>
              </a:lvl7pPr>
              <a:lvl8pPr marL="3429000" indent="-228600" defTabSz="955675" eaLnBrk="0" fontAlgn="base" hangingPunct="0">
                <a:spcBef>
                  <a:spcPct val="0"/>
                </a:spcBef>
                <a:spcAft>
                  <a:spcPct val="0"/>
                </a:spcAft>
                <a:defRPr>
                  <a:solidFill>
                    <a:schemeClr val="tx1"/>
                  </a:solidFill>
                  <a:latin typeface="Arial" charset="0"/>
                  <a:cs typeface="Arial" charset="0"/>
                </a:defRPr>
              </a:lvl8pPr>
              <a:lvl9pPr marL="3886200" indent="-228600" defTabSz="955675" eaLnBrk="0" fontAlgn="base" hangingPunct="0">
                <a:spcBef>
                  <a:spcPct val="0"/>
                </a:spcBef>
                <a:spcAft>
                  <a:spcPct val="0"/>
                </a:spcAft>
                <a:defRPr>
                  <a:solidFill>
                    <a:schemeClr val="tx1"/>
                  </a:solidFill>
                  <a:latin typeface="Arial" charset="0"/>
                  <a:cs typeface="Arial" charset="0"/>
                </a:defRPr>
              </a:lvl9pPr>
            </a:lstStyle>
            <a:p>
              <a:endParaRPr lang="en-GB" sz="500" b="1" dirty="0">
                <a:solidFill>
                  <a:srgbClr val="646464"/>
                </a:solidFill>
                <a:latin typeface="EYInterstate Light" pitchFamily="2" charset="0"/>
              </a:endParaRPr>
            </a:p>
            <a:p>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23" name="TextBox 22"/>
            <p:cNvSpPr txBox="1"/>
            <p:nvPr/>
          </p:nvSpPr>
          <p:spPr bwMode="gray">
            <a:xfrm>
              <a:off x="674149" y="6657627"/>
              <a:ext cx="663830" cy="169507"/>
            </a:xfrm>
            <a:prstGeom prst="rect">
              <a:avLst/>
            </a:prstGeom>
          </p:spPr>
          <p:txBody>
            <a:bodyPr wrap="none">
              <a:spAutoFit/>
            </a:bodyPr>
            <a:lstStyle/>
            <a:p>
              <a:pPr defTabSz="955675" eaLnBrk="0" hangingPunct="0">
                <a:spcAft>
                  <a:spcPts val="0"/>
                </a:spcAft>
                <a:defRPr/>
              </a:pPr>
              <a:r>
                <a:rPr lang="en-US" sz="500" b="1" dirty="0">
                  <a:solidFill>
                    <a:srgbClr val="646464"/>
                  </a:solidFill>
                  <a:latin typeface="EYInterstate Light" pitchFamily="2" charset="0"/>
                  <a:cs typeface="+mn-cs"/>
                </a:rPr>
                <a:t>Fully achieved</a:t>
              </a:r>
              <a:endParaRPr lang="en-GB" sz="500" b="1" kern="0" dirty="0">
                <a:solidFill>
                  <a:srgbClr val="646464"/>
                </a:solidFill>
                <a:latin typeface="+mn-lt"/>
                <a:cs typeface="+mn-cs"/>
              </a:endParaRPr>
            </a:p>
          </p:txBody>
        </p:sp>
        <p:sp>
          <p:nvSpPr>
            <p:cNvPr id="25" name="TextBox 24"/>
            <p:cNvSpPr txBox="1"/>
            <p:nvPr/>
          </p:nvSpPr>
          <p:spPr bwMode="gray">
            <a:xfrm>
              <a:off x="0" y="6505545"/>
              <a:ext cx="4882422" cy="169507"/>
            </a:xfrm>
            <a:prstGeom prst="rect">
              <a:avLst/>
            </a:prstGeom>
          </p:spPr>
          <p:txBody>
            <a:bodyPr wrap="none">
              <a:spAutoFit/>
            </a:bodyPr>
            <a:lstStyle/>
            <a:p>
              <a:pPr defTabSz="955675" eaLnBrk="0" hangingPunct="0">
                <a:spcAft>
                  <a:spcPts val="0"/>
                </a:spcAft>
                <a:defRPr/>
              </a:pPr>
              <a:r>
                <a:rPr lang="en-US" sz="500" dirty="0">
                  <a:solidFill>
                    <a:srgbClr val="646464"/>
                  </a:solidFill>
                  <a:latin typeface="EYInterstate Light" pitchFamily="2" charset="0"/>
                  <a:cs typeface="+mn-cs"/>
                </a:rPr>
                <a:t>The overall initiative status is governed by the RAG Status Guidance, summarized below. This guidance also applies to the individual Milestones Stats. </a:t>
              </a:r>
              <a:endParaRPr lang="en-GB" sz="500" kern="0" dirty="0">
                <a:solidFill>
                  <a:srgbClr val="646464"/>
                </a:solidFill>
                <a:latin typeface="+mn-lt"/>
                <a:cs typeface="+mn-cs"/>
              </a:endParaRPr>
            </a:p>
          </p:txBody>
        </p:sp>
        <p:sp>
          <p:nvSpPr>
            <p:cNvPr id="28845" name="TextBox 25"/>
            <p:cNvSpPr txBox="1">
              <a:spLocks noChangeArrowheads="1"/>
            </p:cNvSpPr>
            <p:nvPr/>
          </p:nvSpPr>
          <p:spPr bwMode="gray">
            <a:xfrm>
              <a:off x="7423210" y="6564722"/>
              <a:ext cx="228832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955675" eaLnBrk="0" hangingPunct="0">
                <a:defRPr>
                  <a:solidFill>
                    <a:schemeClr val="tx1"/>
                  </a:solidFill>
                  <a:latin typeface="Arial" charset="0"/>
                  <a:cs typeface="Arial" charset="0"/>
                </a:defRPr>
              </a:lvl1pPr>
              <a:lvl2pPr marL="742950" indent="-285750" defTabSz="955675" eaLnBrk="0" hangingPunct="0">
                <a:defRPr>
                  <a:solidFill>
                    <a:schemeClr val="tx1"/>
                  </a:solidFill>
                  <a:latin typeface="Arial" charset="0"/>
                  <a:cs typeface="Arial" charset="0"/>
                </a:defRPr>
              </a:lvl2pPr>
              <a:lvl3pPr marL="1143000" indent="-228600" defTabSz="955675" eaLnBrk="0" hangingPunct="0">
                <a:defRPr>
                  <a:solidFill>
                    <a:schemeClr val="tx1"/>
                  </a:solidFill>
                  <a:latin typeface="Arial" charset="0"/>
                  <a:cs typeface="Arial" charset="0"/>
                </a:defRPr>
              </a:lvl3pPr>
              <a:lvl4pPr marL="1600200" indent="-228600" defTabSz="955675" eaLnBrk="0" hangingPunct="0">
                <a:defRPr>
                  <a:solidFill>
                    <a:schemeClr val="tx1"/>
                  </a:solidFill>
                  <a:latin typeface="Arial" charset="0"/>
                  <a:cs typeface="Arial" charset="0"/>
                </a:defRPr>
              </a:lvl4pPr>
              <a:lvl5pPr marL="2057400" indent="-228600" defTabSz="955675" eaLnBrk="0" hangingPunct="0">
                <a:defRPr>
                  <a:solidFill>
                    <a:schemeClr val="tx1"/>
                  </a:solidFill>
                  <a:latin typeface="Arial" charset="0"/>
                  <a:cs typeface="Arial" charset="0"/>
                </a:defRPr>
              </a:lvl5pPr>
              <a:lvl6pPr marL="2514600" indent="-228600" defTabSz="955675" eaLnBrk="0" fontAlgn="base" hangingPunct="0">
                <a:spcBef>
                  <a:spcPct val="0"/>
                </a:spcBef>
                <a:spcAft>
                  <a:spcPct val="0"/>
                </a:spcAft>
                <a:defRPr>
                  <a:solidFill>
                    <a:schemeClr val="tx1"/>
                  </a:solidFill>
                  <a:latin typeface="Arial" charset="0"/>
                  <a:cs typeface="Arial" charset="0"/>
                </a:defRPr>
              </a:lvl6pPr>
              <a:lvl7pPr marL="2971800" indent="-228600" defTabSz="955675" eaLnBrk="0" fontAlgn="base" hangingPunct="0">
                <a:spcBef>
                  <a:spcPct val="0"/>
                </a:spcBef>
                <a:spcAft>
                  <a:spcPct val="0"/>
                </a:spcAft>
                <a:defRPr>
                  <a:solidFill>
                    <a:schemeClr val="tx1"/>
                  </a:solidFill>
                  <a:latin typeface="Arial" charset="0"/>
                  <a:cs typeface="Arial" charset="0"/>
                </a:defRPr>
              </a:lvl7pPr>
              <a:lvl8pPr marL="3429000" indent="-228600" defTabSz="955675" eaLnBrk="0" fontAlgn="base" hangingPunct="0">
                <a:spcBef>
                  <a:spcPct val="0"/>
                </a:spcBef>
                <a:spcAft>
                  <a:spcPct val="0"/>
                </a:spcAft>
                <a:defRPr>
                  <a:solidFill>
                    <a:schemeClr val="tx1"/>
                  </a:solidFill>
                  <a:latin typeface="Arial" charset="0"/>
                  <a:cs typeface="Arial" charset="0"/>
                </a:defRPr>
              </a:lvl8pPr>
              <a:lvl9pPr marL="3886200" indent="-228600" defTabSz="955675" eaLnBrk="0" fontAlgn="base" hangingPunct="0">
                <a:spcBef>
                  <a:spcPct val="0"/>
                </a:spcBef>
                <a:spcAft>
                  <a:spcPct val="0"/>
                </a:spcAft>
                <a:defRPr>
                  <a:solidFill>
                    <a:schemeClr val="tx1"/>
                  </a:solidFill>
                  <a:latin typeface="Arial" charset="0"/>
                  <a:cs typeface="Arial" charset="0"/>
                </a:defRPr>
              </a:lvl9pPr>
            </a:lstStyle>
            <a:p>
              <a:endParaRPr lang="en-GB" sz="500" b="1" dirty="0">
                <a:solidFill>
                  <a:srgbClr val="646464"/>
                </a:solidFill>
                <a:latin typeface="EYInterstate Light" pitchFamily="2" charset="0"/>
              </a:endParaRPr>
            </a:p>
            <a:p>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28846" name="TextBox 26"/>
            <p:cNvSpPr txBox="1">
              <a:spLocks noChangeArrowheads="1"/>
            </p:cNvSpPr>
            <p:nvPr/>
          </p:nvSpPr>
          <p:spPr bwMode="gray">
            <a:xfrm>
              <a:off x="4849123" y="6568697"/>
              <a:ext cx="1976087"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955675" eaLnBrk="0" hangingPunct="0">
                <a:defRPr>
                  <a:solidFill>
                    <a:schemeClr val="tx1"/>
                  </a:solidFill>
                  <a:latin typeface="Arial" charset="0"/>
                  <a:cs typeface="Arial" charset="0"/>
                </a:defRPr>
              </a:lvl1pPr>
              <a:lvl2pPr marL="742950" indent="-285750" defTabSz="955675" eaLnBrk="0" hangingPunct="0">
                <a:defRPr>
                  <a:solidFill>
                    <a:schemeClr val="tx1"/>
                  </a:solidFill>
                  <a:latin typeface="Arial" charset="0"/>
                  <a:cs typeface="Arial" charset="0"/>
                </a:defRPr>
              </a:lvl2pPr>
              <a:lvl3pPr marL="1143000" indent="-228600" defTabSz="955675" eaLnBrk="0" hangingPunct="0">
                <a:defRPr>
                  <a:solidFill>
                    <a:schemeClr val="tx1"/>
                  </a:solidFill>
                  <a:latin typeface="Arial" charset="0"/>
                  <a:cs typeface="Arial" charset="0"/>
                </a:defRPr>
              </a:lvl3pPr>
              <a:lvl4pPr marL="1600200" indent="-228600" defTabSz="955675" eaLnBrk="0" hangingPunct="0">
                <a:defRPr>
                  <a:solidFill>
                    <a:schemeClr val="tx1"/>
                  </a:solidFill>
                  <a:latin typeface="Arial" charset="0"/>
                  <a:cs typeface="Arial" charset="0"/>
                </a:defRPr>
              </a:lvl4pPr>
              <a:lvl5pPr marL="2057400" indent="-228600" defTabSz="955675" eaLnBrk="0" hangingPunct="0">
                <a:defRPr>
                  <a:solidFill>
                    <a:schemeClr val="tx1"/>
                  </a:solidFill>
                  <a:latin typeface="Arial" charset="0"/>
                  <a:cs typeface="Arial" charset="0"/>
                </a:defRPr>
              </a:lvl5pPr>
              <a:lvl6pPr marL="2514600" indent="-228600" defTabSz="955675" eaLnBrk="0" fontAlgn="base" hangingPunct="0">
                <a:spcBef>
                  <a:spcPct val="0"/>
                </a:spcBef>
                <a:spcAft>
                  <a:spcPct val="0"/>
                </a:spcAft>
                <a:defRPr>
                  <a:solidFill>
                    <a:schemeClr val="tx1"/>
                  </a:solidFill>
                  <a:latin typeface="Arial" charset="0"/>
                  <a:cs typeface="Arial" charset="0"/>
                </a:defRPr>
              </a:lvl6pPr>
              <a:lvl7pPr marL="2971800" indent="-228600" defTabSz="955675" eaLnBrk="0" fontAlgn="base" hangingPunct="0">
                <a:spcBef>
                  <a:spcPct val="0"/>
                </a:spcBef>
                <a:spcAft>
                  <a:spcPct val="0"/>
                </a:spcAft>
                <a:defRPr>
                  <a:solidFill>
                    <a:schemeClr val="tx1"/>
                  </a:solidFill>
                  <a:latin typeface="Arial" charset="0"/>
                  <a:cs typeface="Arial" charset="0"/>
                </a:defRPr>
              </a:lvl7pPr>
              <a:lvl8pPr marL="3429000" indent="-228600" defTabSz="955675" eaLnBrk="0" fontAlgn="base" hangingPunct="0">
                <a:spcBef>
                  <a:spcPct val="0"/>
                </a:spcBef>
                <a:spcAft>
                  <a:spcPct val="0"/>
                </a:spcAft>
                <a:defRPr>
                  <a:solidFill>
                    <a:schemeClr val="tx1"/>
                  </a:solidFill>
                  <a:latin typeface="Arial" charset="0"/>
                  <a:cs typeface="Arial" charset="0"/>
                </a:defRPr>
              </a:lvl8pPr>
              <a:lvl9pPr marL="3886200" indent="-228600" defTabSz="955675" eaLnBrk="0" fontAlgn="base" hangingPunct="0">
                <a:spcBef>
                  <a:spcPct val="0"/>
                </a:spcBef>
                <a:spcAft>
                  <a:spcPct val="0"/>
                </a:spcAft>
                <a:defRPr>
                  <a:solidFill>
                    <a:schemeClr val="tx1"/>
                  </a:solidFill>
                  <a:latin typeface="Arial" charset="0"/>
                  <a:cs typeface="Arial" charset="0"/>
                </a:defRPr>
              </a:lvl9pPr>
            </a:lstStyle>
            <a:p>
              <a:endParaRPr lang="en-GB" sz="500" b="1" dirty="0">
                <a:solidFill>
                  <a:srgbClr val="646464"/>
                </a:solidFill>
                <a:latin typeface="EYInterstate Light" pitchFamily="2" charset="0"/>
              </a:endParaRPr>
            </a:p>
            <a:p>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28840" name="Freeform 94"/>
          <p:cNvSpPr>
            <a:spLocks/>
          </p:cNvSpPr>
          <p:nvPr/>
        </p:nvSpPr>
        <p:spPr bwMode="gray">
          <a:xfrm>
            <a:off x="-3175" y="-3175"/>
            <a:ext cx="7026275" cy="533400"/>
          </a:xfrm>
          <a:custGeom>
            <a:avLst/>
            <a:gdLst>
              <a:gd name="T0" fmla="*/ 2147483647 w 6000"/>
              <a:gd name="T1" fmla="*/ 0 h 754"/>
              <a:gd name="T2" fmla="*/ 2147483647 w 6000"/>
              <a:gd name="T3" fmla="*/ 2147483647 h 754"/>
              <a:gd name="T4" fmla="*/ 0 w 6000"/>
              <a:gd name="T5" fmla="*/ 2147483647 h 754"/>
              <a:gd name="T6" fmla="*/ 0 w 6000"/>
              <a:gd name="T7" fmla="*/ 2147483647 h 754"/>
              <a:gd name="T8" fmla="*/ 2147483647 w 6000"/>
              <a:gd name="T9" fmla="*/ 0 h 754"/>
              <a:gd name="T10" fmla="*/ 0 60000 65536"/>
              <a:gd name="T11" fmla="*/ 0 60000 65536"/>
              <a:gd name="T12" fmla="*/ 0 60000 65536"/>
              <a:gd name="T13" fmla="*/ 0 60000 65536"/>
              <a:gd name="T14" fmla="*/ 0 60000 65536"/>
              <a:gd name="T15" fmla="*/ 0 w 6000"/>
              <a:gd name="T16" fmla="*/ 0 h 754"/>
              <a:gd name="T17" fmla="*/ 6000 w 6000"/>
              <a:gd name="T18" fmla="*/ 754 h 754"/>
            </a:gdLst>
            <a:ahLst/>
            <a:cxnLst>
              <a:cxn ang="T10">
                <a:pos x="T0" y="T1"/>
              </a:cxn>
              <a:cxn ang="T11">
                <a:pos x="T2" y="T3"/>
              </a:cxn>
              <a:cxn ang="T12">
                <a:pos x="T4" y="T5"/>
              </a:cxn>
              <a:cxn ang="T13">
                <a:pos x="T6" y="T7"/>
              </a:cxn>
              <a:cxn ang="T14">
                <a:pos x="T8" y="T9"/>
              </a:cxn>
            </a:cxnLst>
            <a:rect l="T15" t="T16" r="T17" b="T18"/>
            <a:pathLst>
              <a:path w="6000" h="754">
                <a:moveTo>
                  <a:pt x="6000" y="0"/>
                </a:moveTo>
                <a:lnTo>
                  <a:pt x="5854" y="752"/>
                </a:lnTo>
                <a:lnTo>
                  <a:pt x="0" y="754"/>
                </a:lnTo>
                <a:lnTo>
                  <a:pt x="0" y="3"/>
                </a:lnTo>
                <a:lnTo>
                  <a:pt x="6000" y="0"/>
                </a:lnTo>
                <a:close/>
              </a:path>
            </a:pathLst>
          </a:custGeom>
          <a:solidFill>
            <a:srgbClr val="FFD2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dirty="0"/>
          </a:p>
        </p:txBody>
      </p:sp>
      <p:sp>
        <p:nvSpPr>
          <p:cNvPr id="14" name="Rectangle 183"/>
          <p:cNvSpPr txBox="1">
            <a:spLocks noChangeArrowheads="1"/>
          </p:cNvSpPr>
          <p:nvPr/>
        </p:nvSpPr>
        <p:spPr bwMode="gray">
          <a:xfrm>
            <a:off x="-3175" y="-11113"/>
            <a:ext cx="7729538" cy="554038"/>
          </a:xfrm>
          <a:prstGeom prst="rect">
            <a:avLst/>
          </a:prstGeom>
        </p:spPr>
        <p:txBody>
          <a:bodyPr>
            <a:spAutoFit/>
          </a:bodyPr>
          <a:lstStyle/>
          <a:p>
            <a:pPr algn="l" defTabSz="955675" eaLnBrk="0" hangingPunct="0">
              <a:spcAft>
                <a:spcPts val="0"/>
              </a:spcAft>
              <a:defRPr/>
            </a:pPr>
            <a:r>
              <a:rPr lang="en-US" sz="1600" b="1" kern="0" dirty="0">
                <a:solidFill>
                  <a:srgbClr val="646464"/>
                </a:solidFill>
                <a:latin typeface="EYInterstate"/>
                <a:cs typeface="+mn-cs"/>
              </a:rPr>
              <a:t>16-R28975-  Joint </a:t>
            </a:r>
            <a:r>
              <a:rPr lang="en-US" sz="1600" b="1" kern="0" dirty="0">
                <a:solidFill>
                  <a:srgbClr val="646464"/>
                </a:solidFill>
                <a:latin typeface="+mn-lt"/>
                <a:cs typeface="+mn-cs"/>
              </a:rPr>
              <a:t>Discovery and Assessment – October 30 2013</a:t>
            </a:r>
          </a:p>
          <a:p>
            <a:pPr algn="l" defTabSz="955675" eaLnBrk="0" hangingPunct="0">
              <a:spcAft>
                <a:spcPts val="0"/>
              </a:spcAft>
              <a:defRPr/>
            </a:pPr>
            <a:r>
              <a:rPr lang="en-US" sz="1400" kern="0" dirty="0">
                <a:solidFill>
                  <a:srgbClr val="646464"/>
                </a:solidFill>
                <a:latin typeface="+mn-lt"/>
                <a:cs typeface="+mn-cs"/>
              </a:rPr>
              <a:t>James Hartley </a:t>
            </a:r>
          </a:p>
        </p:txBody>
      </p:sp>
    </p:spTree>
    <p:extLst>
      <p:ext uri="{BB962C8B-B14F-4D97-AF65-F5344CB8AC3E}">
        <p14:creationId xmlns:p14="http://schemas.microsoft.com/office/powerpoint/2010/main" val="23849121"/>
      </p:ext>
    </p:extLst>
  </p:cSld>
  <p:clrMapOvr>
    <a:masterClrMapping/>
  </p:clrMapOvr>
  <p:transition>
    <p:wipe dir="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44" name="Group 272"/>
          <p:cNvGraphicFramePr>
            <a:graphicFrameLocks noGrp="1"/>
          </p:cNvGraphicFramePr>
          <p:nvPr>
            <p:extLst>
              <p:ext uri="{D42A27DB-BD31-4B8C-83A1-F6EECF244321}">
                <p14:modId xmlns:p14="http://schemas.microsoft.com/office/powerpoint/2010/main" val="1351509798"/>
              </p:ext>
            </p:extLst>
          </p:nvPr>
        </p:nvGraphicFramePr>
        <p:xfrm>
          <a:off x="76200" y="3200400"/>
          <a:ext cx="4355123" cy="2792766"/>
        </p:xfrm>
        <a:graphic>
          <a:graphicData uri="http://schemas.openxmlformats.org/drawingml/2006/table">
            <a:tbl>
              <a:tblPr/>
              <a:tblGrid>
                <a:gridCol w="4355123"/>
              </a:tblGrid>
              <a:tr h="165179">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80295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Kickoff new country planning as scheduled is modified to support clustered migrations for CSE and MENA</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45286">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C.  ACTIVITIES BEHIND SCHEDULE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283900">
                <a:tc>
                  <a:txBody>
                    <a:bodyPr/>
                    <a:lstStyle/>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92920">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KEY ACTIVITIES PLANNED NEXT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202523">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Decision and communication regarding CSE</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Commence migrations in Sri Lanka and complete migrations in Canada</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Continue preparations and stage gates for Mena, BENE and Singapore</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Compile and socialize CY14 schedule</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334100" name="Group 852"/>
          <p:cNvGraphicFramePr>
            <a:graphicFrameLocks noGrp="1"/>
          </p:cNvGraphicFramePr>
          <p:nvPr>
            <p:extLst>
              <p:ext uri="{D42A27DB-BD31-4B8C-83A1-F6EECF244321}">
                <p14:modId xmlns:p14="http://schemas.microsoft.com/office/powerpoint/2010/main" val="574672621"/>
              </p:ext>
            </p:extLst>
          </p:nvPr>
        </p:nvGraphicFramePr>
        <p:xfrm>
          <a:off x="4524759" y="3352800"/>
          <a:ext cx="4495800" cy="1388867"/>
        </p:xfrm>
        <a:graphic>
          <a:graphicData uri="http://schemas.openxmlformats.org/drawingml/2006/table">
            <a:tbl>
              <a:tblPr/>
              <a:tblGrid>
                <a:gridCol w="1665838"/>
                <a:gridCol w="1305962"/>
                <a:gridCol w="685800"/>
                <a:gridCol w="838200"/>
              </a:tblGrid>
              <a:tr h="235515">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4027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hlink"/>
                    </a:solidFill>
                  </a:tcPr>
                </a:tc>
              </a:tr>
              <a:tr h="228600">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I477: Broker Dealer/Capital Advisors in testing</a:t>
                      </a:r>
                    </a:p>
                  </a:txBody>
                  <a:tcPr marL="31577" marR="31577" marT="13683" marB="13683" anchor="ctr"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Complete and finalise testing</a:t>
                      </a: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4</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Nov</a:t>
                      </a:r>
                      <a:endParaRPr kumimoji="0" lang="en-GB" sz="700" b="0" i="0" u="none" strike="noStrike" kern="1200" cap="none" normalizeH="0" baseline="0" dirty="0">
                        <a:ln>
                          <a:noFill/>
                        </a:ln>
                        <a:solidFill>
                          <a:schemeClr val="bg2"/>
                        </a:solidFill>
                        <a:effectLst/>
                        <a:latin typeface="EYInterstate Light" pitchFamily="2" charset="0"/>
                        <a:ea typeface="+mn-ea"/>
                        <a:cs typeface="+mn-cs"/>
                      </a:endParaRP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Jennifer Low</a:t>
                      </a:r>
                      <a:endParaRPr kumimoji="0" lang="en-GB" sz="700" b="0" i="0" u="none" strike="noStrike" kern="1200" cap="none" normalizeH="0" baseline="0" dirty="0">
                        <a:ln>
                          <a:noFill/>
                        </a:ln>
                        <a:solidFill>
                          <a:schemeClr val="bg2"/>
                        </a:solidFill>
                        <a:effectLst/>
                        <a:latin typeface="EYInterstate Light" pitchFamily="2" charset="0"/>
                        <a:ea typeface="+mn-ea"/>
                        <a:cs typeface="+mn-cs"/>
                      </a:endParaRP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228600">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I510: Binary Tree calendar issue – Canada</a:t>
                      </a:r>
                    </a:p>
                  </a:txBody>
                  <a:tcPr marL="31577" marR="31577" marT="13683" marB="13683" anchor="ctr"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Finalise testing of latest release and issue to production</a:t>
                      </a: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1</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ST</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Nov</a:t>
                      </a:r>
                      <a:endParaRPr kumimoji="0" lang="en-GB" sz="700" b="0" i="0" u="none" strike="noStrike" kern="1200" cap="none" normalizeH="0" baseline="0" dirty="0">
                        <a:ln>
                          <a:noFill/>
                        </a:ln>
                        <a:solidFill>
                          <a:schemeClr val="bg2"/>
                        </a:solidFill>
                        <a:effectLst/>
                        <a:latin typeface="EYInterstate Light" pitchFamily="2" charset="0"/>
                        <a:ea typeface="+mn-ea"/>
                        <a:cs typeface="+mn-cs"/>
                      </a:endParaRP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Steve Dennis</a:t>
                      </a:r>
                      <a:endParaRPr kumimoji="0" lang="en-GB" sz="700" b="0" i="0" u="none" strike="noStrike" kern="1200" cap="none" normalizeH="0" baseline="0" dirty="0">
                        <a:ln>
                          <a:noFill/>
                        </a:ln>
                        <a:solidFill>
                          <a:schemeClr val="bg2"/>
                        </a:solidFill>
                        <a:effectLst/>
                        <a:latin typeface="EYInterstate Light" pitchFamily="2" charset="0"/>
                        <a:ea typeface="+mn-ea"/>
                        <a:cs typeface="+mn-cs"/>
                      </a:endParaRP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126360">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Scope Change requests to be approved</a:t>
                      </a:r>
                    </a:p>
                  </a:txBody>
                  <a:tcPr marL="31577" marR="31577" marT="13683" marB="13683" anchor="ctr"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gridSpan="3">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17900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None</a:t>
                      </a: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hMerge="1">
                  <a:txBody>
                    <a:bodyPr/>
                    <a:lstStyle/>
                    <a:p>
                      <a:endParaRPr lang="en-GB" dirty="0"/>
                    </a:p>
                  </a:txBody>
                  <a:tcPr>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hMerge="1">
                  <a:txBody>
                    <a:bodyPr/>
                    <a:lstStyle/>
                    <a:p>
                      <a:endParaRPr lang="en-GB"/>
                    </a:p>
                  </a:txBody>
                  <a:tcPr>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3317" name="Group 245"/>
          <p:cNvGraphicFramePr>
            <a:graphicFrameLocks noGrp="1"/>
          </p:cNvGraphicFramePr>
          <p:nvPr>
            <p:extLst>
              <p:ext uri="{D42A27DB-BD31-4B8C-83A1-F6EECF244321}">
                <p14:modId xmlns:p14="http://schemas.microsoft.com/office/powerpoint/2010/main" val="1233552294"/>
              </p:ext>
            </p:extLst>
          </p:nvPr>
        </p:nvGraphicFramePr>
        <p:xfrm>
          <a:off x="76201" y="675874"/>
          <a:ext cx="4353961" cy="2361888"/>
        </p:xfrm>
        <a:graphic>
          <a:graphicData uri="http://schemas.openxmlformats.org/drawingml/2006/table">
            <a:tbl>
              <a:tblPr/>
              <a:tblGrid>
                <a:gridCol w="4353961"/>
              </a:tblGrid>
              <a:tr h="86126">
                <a:tc>
                  <a:txBody>
                    <a:bodyPr/>
                    <a:lstStyle/>
                    <a:p>
                      <a:pPr marL="0" marR="0" lvl="0" indent="0" algn="l" defTabSz="947738" rtl="0" eaLnBrk="0" fontAlgn="base" latinLnBrk="0" hangingPunct="0">
                        <a:lnSpc>
                          <a:spcPct val="100000"/>
                        </a:lnSpc>
                        <a:spcBef>
                          <a:spcPct val="0"/>
                        </a:spcBef>
                        <a:spcAft>
                          <a:spcPct val="0"/>
                        </a:spcAft>
                        <a:buClrTx/>
                        <a:buSzTx/>
                        <a:buFontTx/>
                        <a:buNone/>
                        <a:tabLst/>
                        <a:defRPr/>
                      </a:pPr>
                      <a:r>
                        <a:rPr kumimoji="0" lang="en-US" sz="700" b="1" i="0" u="none" strike="noStrike" cap="none" normalizeH="0" baseline="0" dirty="0" smtClean="0">
                          <a:ln>
                            <a:noFill/>
                          </a:ln>
                          <a:solidFill>
                            <a:schemeClr val="tx1"/>
                          </a:solidFill>
                          <a:effectLst/>
                          <a:latin typeface="EYInterstate" pitchFamily="2" charset="0"/>
                        </a:rPr>
                        <a:t>A.  </a:t>
                      </a:r>
                      <a:r>
                        <a:rPr kumimoji="0" lang="en-GB" sz="700" b="1" i="0" u="none" strike="noStrike" cap="none" normalizeH="0" baseline="0" dirty="0" smtClean="0">
                          <a:ln>
                            <a:noFill/>
                          </a:ln>
                          <a:solidFill>
                            <a:schemeClr val="tx1"/>
                          </a:solidFill>
                          <a:effectLst/>
                          <a:latin typeface="EYInterstate" pitchFamily="2" charset="0"/>
                        </a:rPr>
                        <a:t>EXECUTIVE SUMMARY – a summary of the progress for this period (not of the initiative)</a:t>
                      </a:r>
                      <a:endParaRPr kumimoji="0" lang="en-US" sz="700" b="1" i="0" u="none" strike="noStrike" cap="none" normalizeH="0" baseline="0" dirty="0" smtClean="0">
                        <a:ln>
                          <a:noFill/>
                        </a:ln>
                        <a:solidFill>
                          <a:schemeClr val="tx1"/>
                        </a:solidFill>
                        <a:effectLst/>
                        <a:latin typeface="EYInterstate" pitchFamily="2" charset="0"/>
                      </a:endParaRPr>
                    </a:p>
                  </a:txBody>
                  <a:tcPr marL="33231" marR="33231" marT="14400" marB="144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14412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CANADA – GREEN</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Migrations commenced 23 Oct; on track for full velocity starting week commencing 4</a:t>
                      </a:r>
                      <a:r>
                        <a:rPr kumimoji="0" lang="en-GB" sz="700" b="0" i="0" u="none" strike="noStrike" kern="1200" cap="none" normalizeH="0" baseline="30000" dirty="0" smtClean="0">
                          <a:ln>
                            <a:noFill/>
                          </a:ln>
                          <a:solidFill>
                            <a:schemeClr val="bg2">
                              <a:lumMod val="75000"/>
                            </a:schemeClr>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 November</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SRI LANKA – GREEN</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On Plan for migrations w/c 4 Nov</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SINGAPORE – AMBER</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Migrations planned w/c 18 Nov; pending confirmed GCO position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CSE – RED</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MIA EY FILES Solution not agreed/approved by business; confirming next steps</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Cannot commence migrations in November due to lack of engagement</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Potential agreement to defer region until Feb 2014 but start deployment activities again next week (as they had been put on hold)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BENE – GREEN</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Migrations planned w/c 25 Nov</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GCO Confirmation received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MENA – AMBER</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Migrations planned w/c 11 Nov</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Pending GCO issue clarification</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3231" marR="33231" marT="14400" marB="144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3342" name="Group 270"/>
          <p:cNvGraphicFramePr>
            <a:graphicFrameLocks noGrp="1"/>
          </p:cNvGraphicFramePr>
          <p:nvPr>
            <p:extLst>
              <p:ext uri="{D42A27DB-BD31-4B8C-83A1-F6EECF244321}">
                <p14:modId xmlns:p14="http://schemas.microsoft.com/office/powerpoint/2010/main" val="3700980100"/>
              </p:ext>
            </p:extLst>
          </p:nvPr>
        </p:nvGraphicFramePr>
        <p:xfrm>
          <a:off x="4524759" y="584775"/>
          <a:ext cx="4479007" cy="1523685"/>
        </p:xfrm>
        <a:graphic>
          <a:graphicData uri="http://schemas.openxmlformats.org/drawingml/2006/table">
            <a:tbl>
              <a:tblPr/>
              <a:tblGrid>
                <a:gridCol w="1523999"/>
                <a:gridCol w="685800"/>
                <a:gridCol w="609600"/>
                <a:gridCol w="588985"/>
                <a:gridCol w="541297"/>
                <a:gridCol w="529326"/>
              </a:tblGrid>
              <a:tr h="201498">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E.  MILESTONES</a:t>
                      </a:r>
                      <a:endParaRPr kumimoji="0" lang="en-US" sz="700" b="0" i="0" u="none" strike="noStrike" kern="1200" cap="none" normalizeH="0" baseline="0" dirty="0" smtClean="0">
                        <a:ln>
                          <a:noFill/>
                        </a:ln>
                        <a:solidFill>
                          <a:schemeClr val="tx1"/>
                        </a:solidFill>
                        <a:effectLst/>
                        <a:latin typeface="EYInterstate" pitchFamily="2" charset="0"/>
                        <a:ea typeface="+mn-ea"/>
                        <a:cs typeface="+mn-cs"/>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33236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Individual Milestone Name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Planned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Projected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Conf.</a:t>
                      </a:r>
                    </a:p>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Rating</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Last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64970">
                <a:tc>
                  <a:txBody>
                    <a:bodyPr/>
                    <a:lstStyle/>
                    <a:p>
                      <a:pPr marL="85725" marR="0" lvl="0" indent="-85725"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Canada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07-Oct-13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23-Oct-13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COMMITTED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164970">
                <a:tc>
                  <a:txBody>
                    <a:bodyPr/>
                    <a:lstStyle/>
                    <a:p>
                      <a:pPr marL="85725" marR="0" lvl="0" indent="-85725"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Sri Lanka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07-Oct-13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4-Nov-13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COMMITTED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164970">
                <a:tc>
                  <a:txBody>
                    <a:bodyPr/>
                    <a:lstStyle/>
                    <a:p>
                      <a:pPr marL="85725" marR="0" lvl="0" indent="-85725"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Singapore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14-Oct-13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18-Nov-13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COMMITTED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AMBER</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64970">
                <a:tc>
                  <a:txBody>
                    <a:bodyPr/>
                    <a:lstStyle/>
                    <a:p>
                      <a:pPr marL="85725" marR="0" lvl="0" indent="-85725"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BENE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25-Nov-13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25-Nov-13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COMMITTED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164970">
                <a:tc>
                  <a:txBody>
                    <a:bodyPr/>
                    <a:lstStyle/>
                    <a:p>
                      <a:pPr marL="85725" marR="0" lvl="0" indent="-85725"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MENA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11-Nov-13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11-Nov-13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COMMITTED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N/A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AMBER</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64970">
                <a:tc>
                  <a:txBody>
                    <a:bodyPr/>
                    <a:lstStyle/>
                    <a:p>
                      <a:pPr marL="85725" marR="0" lvl="0" indent="-85725"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CSE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18-Nov-13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19-Dec-13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COMMITTED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N/A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bl>
          </a:graphicData>
        </a:graphic>
      </p:graphicFrame>
      <p:graphicFrame>
        <p:nvGraphicFramePr>
          <p:cNvPr id="15" name="Group 270"/>
          <p:cNvGraphicFramePr>
            <a:graphicFrameLocks noGrp="1"/>
          </p:cNvGraphicFramePr>
          <p:nvPr>
            <p:extLst>
              <p:ext uri="{D42A27DB-BD31-4B8C-83A1-F6EECF244321}">
                <p14:modId xmlns:p14="http://schemas.microsoft.com/office/powerpoint/2010/main" val="1582013627"/>
              </p:ext>
            </p:extLst>
          </p:nvPr>
        </p:nvGraphicFramePr>
        <p:xfrm>
          <a:off x="7467600" y="17252"/>
          <a:ext cx="1503209" cy="535063"/>
        </p:xfrm>
        <a:graphic>
          <a:graphicData uri="http://schemas.openxmlformats.org/drawingml/2006/table">
            <a:tbl>
              <a:tblPr/>
              <a:tblGrid>
                <a:gridCol w="751604"/>
                <a:gridCol w="751605"/>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OVERALL INITIATIVE STATUS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Last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bl>
          </a:graphicData>
        </a:graphic>
      </p:graphicFrame>
      <p:graphicFrame>
        <p:nvGraphicFramePr>
          <p:cNvPr id="16" name="Table 15"/>
          <p:cNvGraphicFramePr>
            <a:graphicFrameLocks noGrp="1"/>
          </p:cNvGraphicFramePr>
          <p:nvPr>
            <p:extLst>
              <p:ext uri="{D42A27DB-BD31-4B8C-83A1-F6EECF244321}">
                <p14:modId xmlns:p14="http://schemas.microsoft.com/office/powerpoint/2010/main" val="2316763218"/>
              </p:ext>
            </p:extLst>
          </p:nvPr>
        </p:nvGraphicFramePr>
        <p:xfrm>
          <a:off x="4535393" y="2798134"/>
          <a:ext cx="4466840" cy="533400"/>
        </p:xfrm>
        <a:graphic>
          <a:graphicData uri="http://schemas.openxmlformats.org/drawingml/2006/table">
            <a:tbl>
              <a:tblPr/>
              <a:tblGrid>
                <a:gridCol w="1572421"/>
                <a:gridCol w="1438474"/>
                <a:gridCol w="681383"/>
                <a:gridCol w="774562"/>
              </a:tblGrid>
              <a:tr h="240725">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21650">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5862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ctr" defTabSz="947738" rtl="0" eaLnBrk="0" fontAlgn="base" latinLnBrk="0" hangingPunct="0">
                        <a:lnSpc>
                          <a:spcPct val="100000"/>
                        </a:lnSpc>
                        <a:spcBef>
                          <a:spcPct val="0"/>
                        </a:spcBef>
                        <a:spcAft>
                          <a:spcPct val="10000"/>
                        </a:spcAft>
                        <a:buClrTx/>
                        <a:buSzTx/>
                        <a:buFontTx/>
                        <a:buNone/>
                        <a:tabLst/>
                        <a:defRPr/>
                      </a:pPr>
                      <a:endPar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ctr" defTabSz="947738" rtl="0" eaLnBrk="0" fontAlgn="base" latinLnBrk="0" hangingPunct="0">
                        <a:lnSpc>
                          <a:spcPct val="100000"/>
                        </a:lnSpc>
                        <a:spcBef>
                          <a:spcPct val="0"/>
                        </a:spcBef>
                        <a:spcAft>
                          <a:spcPct val="10000"/>
                        </a:spcAft>
                        <a:buClrTx/>
                        <a:buSzTx/>
                        <a:buFontTx/>
                        <a:buNone/>
                        <a:tabLst/>
                        <a:defRPr/>
                      </a:pPr>
                      <a:endPar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7" name="Table 16"/>
          <p:cNvGraphicFramePr>
            <a:graphicFrameLocks noGrp="1"/>
          </p:cNvGraphicFramePr>
          <p:nvPr>
            <p:extLst>
              <p:ext uri="{D42A27DB-BD31-4B8C-83A1-F6EECF244321}">
                <p14:modId xmlns:p14="http://schemas.microsoft.com/office/powerpoint/2010/main" val="1199877649"/>
              </p:ext>
            </p:extLst>
          </p:nvPr>
        </p:nvGraphicFramePr>
        <p:xfrm>
          <a:off x="4524759" y="5611967"/>
          <a:ext cx="4495800" cy="560233"/>
        </p:xfrm>
        <a:graphic>
          <a:graphicData uri="http://schemas.openxmlformats.org/drawingml/2006/table">
            <a:tbl>
              <a:tblPr/>
              <a:tblGrid>
                <a:gridCol w="4495800"/>
              </a:tblGrid>
              <a:tr h="71971">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H.  GENERAL COMMENTS – must include reasoning for an overall Red or Amber Status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426187">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See Above regarding client contracts for Data in the cloud </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0"/>
          <p:cNvGraphicFramePr>
            <a:graphicFrameLocks noGrp="1"/>
          </p:cNvGraphicFramePr>
          <p:nvPr/>
        </p:nvGraphicFramePr>
        <p:xfrm>
          <a:off x="1187624" y="6585504"/>
          <a:ext cx="351692" cy="88326"/>
        </p:xfrm>
        <a:graphic>
          <a:graphicData uri="http://schemas.openxmlformats.org/drawingml/2006/table">
            <a:tbl>
              <a:tblPr/>
              <a:tblGrid>
                <a:gridCol w="351692"/>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19" name="Group 270"/>
          <p:cNvGraphicFramePr>
            <a:graphicFrameLocks noGrp="1"/>
          </p:cNvGraphicFramePr>
          <p:nvPr/>
        </p:nvGraphicFramePr>
        <p:xfrm>
          <a:off x="4019816" y="6585320"/>
          <a:ext cx="483613" cy="88326"/>
        </p:xfrm>
        <a:graphic>
          <a:graphicData uri="http://schemas.openxmlformats.org/drawingml/2006/table">
            <a:tbl>
              <a:tblPr/>
              <a:tblGrid>
                <a:gridCol w="483613"/>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AMBER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20" name="Group 270"/>
          <p:cNvGraphicFramePr>
            <a:graphicFrameLocks noGrp="1"/>
          </p:cNvGraphicFramePr>
          <p:nvPr/>
        </p:nvGraphicFramePr>
        <p:xfrm>
          <a:off x="6516216" y="6573472"/>
          <a:ext cx="351692" cy="88326"/>
        </p:xfrm>
        <a:graphic>
          <a:graphicData uri="http://schemas.openxmlformats.org/drawingml/2006/table">
            <a:tbl>
              <a:tblPr/>
              <a:tblGrid>
                <a:gridCol w="351692"/>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aphicFrame>
        <p:nvGraphicFramePr>
          <p:cNvPr id="22" name="Group 270"/>
          <p:cNvGraphicFramePr>
            <a:graphicFrameLocks noGrp="1"/>
          </p:cNvGraphicFramePr>
          <p:nvPr/>
        </p:nvGraphicFramePr>
        <p:xfrm>
          <a:off x="70340" y="6581034"/>
          <a:ext cx="613229" cy="88326"/>
        </p:xfrm>
        <a:graphic>
          <a:graphicData uri="http://schemas.openxmlformats.org/drawingml/2006/table">
            <a:tbl>
              <a:tblPr/>
              <a:tblGrid>
                <a:gridCol w="613229"/>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COMPLETE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pSp>
        <p:nvGrpSpPr>
          <p:cNvPr id="2" name="Group 27"/>
          <p:cNvGrpSpPr/>
          <p:nvPr/>
        </p:nvGrpSpPr>
        <p:grpSpPr>
          <a:xfrm>
            <a:off x="-76200" y="6357120"/>
            <a:ext cx="8964489" cy="540206"/>
            <a:chOff x="0" y="6505545"/>
            <a:chExt cx="9711531" cy="540206"/>
          </a:xfrm>
        </p:grpSpPr>
        <p:sp>
          <p:nvSpPr>
            <p:cNvPr id="21" name="TextBox 20"/>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23" name="TextBox 22"/>
            <p:cNvSpPr txBox="1"/>
            <p:nvPr/>
          </p:nvSpPr>
          <p:spPr bwMode="gray">
            <a:xfrm>
              <a:off x="674554" y="6657945"/>
              <a:ext cx="663724"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endParaRPr>
            </a:p>
          </p:txBody>
        </p:sp>
        <p:sp>
          <p:nvSpPr>
            <p:cNvPr id="25" name="TextBox 24"/>
            <p:cNvSpPr txBox="1"/>
            <p:nvPr/>
          </p:nvSpPr>
          <p:spPr bwMode="gray">
            <a:xfrm>
              <a:off x="0" y="6505545"/>
              <a:ext cx="4881893"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endParaRPr>
            </a:p>
          </p:txBody>
        </p:sp>
        <p:sp>
          <p:nvSpPr>
            <p:cNvPr id="26" name="TextBox 25"/>
            <p:cNvSpPr txBox="1"/>
            <p:nvPr/>
          </p:nvSpPr>
          <p:spPr bwMode="gray">
            <a:xfrm>
              <a:off x="7423210"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27" name="TextBox 26"/>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30"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fontAlgn="base">
              <a:spcBef>
                <a:spcPct val="0"/>
              </a:spcBef>
              <a:spcAft>
                <a:spcPct val="0"/>
              </a:spcAft>
            </a:pPr>
            <a:endParaRPr lang="en-GB" sz="2000" dirty="0">
              <a:solidFill>
                <a:srgbClr val="000000"/>
              </a:solidFill>
              <a:latin typeface="Times New Roman" pitchFamily="18" charset="0"/>
            </a:endParaRPr>
          </a:p>
        </p:txBody>
      </p:sp>
      <p:sp>
        <p:nvSpPr>
          <p:cNvPr id="14" name="Rectangle 183"/>
          <p:cNvSpPr txBox="1">
            <a:spLocks noChangeArrowheads="1"/>
          </p:cNvSpPr>
          <p:nvPr/>
        </p:nvSpPr>
        <p:spPr bwMode="gray">
          <a:xfrm>
            <a:off x="2" y="0"/>
            <a:ext cx="7729904" cy="584775"/>
          </a:xfrm>
          <a:prstGeom prst="rect">
            <a:avLst/>
          </a:prstGeom>
        </p:spPr>
        <p:txBody>
          <a:bodyPr>
            <a:spAutoFit/>
          </a:bodyPr>
          <a:lstStyle/>
          <a:p>
            <a:pPr algn="l" defTabSz="955675" eaLnBrk="0" hangingPunct="0">
              <a:spcAft>
                <a:spcPts val="0"/>
              </a:spcAft>
              <a:defRPr/>
            </a:pPr>
            <a:r>
              <a:rPr lang="en-US" sz="1600" b="1" kern="0" dirty="0">
                <a:solidFill>
                  <a:srgbClr val="646464"/>
                </a:solidFill>
              </a:rPr>
              <a:t>M&amp;C Outlook Exchange – October 2013</a:t>
            </a:r>
          </a:p>
          <a:p>
            <a:pPr algn="l" defTabSz="955675" eaLnBrk="0" hangingPunct="0">
              <a:spcAft>
                <a:spcPts val="0"/>
              </a:spcAft>
              <a:defRPr/>
            </a:pPr>
            <a:r>
              <a:rPr lang="en-US" sz="1600" kern="0" dirty="0">
                <a:solidFill>
                  <a:srgbClr val="646464"/>
                </a:solidFill>
              </a:rPr>
              <a:t>David Bingham/Steve Dennis/Rachel Phillips</a:t>
            </a:r>
          </a:p>
        </p:txBody>
      </p:sp>
    </p:spTree>
    <p:extLst>
      <p:ext uri="{BB962C8B-B14F-4D97-AF65-F5344CB8AC3E}">
        <p14:creationId xmlns:p14="http://schemas.microsoft.com/office/powerpoint/2010/main" val="175191603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44" name="Group 272"/>
          <p:cNvGraphicFramePr>
            <a:graphicFrameLocks noGrp="1"/>
          </p:cNvGraphicFramePr>
          <p:nvPr>
            <p:extLst>
              <p:ext uri="{D42A27DB-BD31-4B8C-83A1-F6EECF244321}">
                <p14:modId xmlns:p14="http://schemas.microsoft.com/office/powerpoint/2010/main" val="1715570582"/>
              </p:ext>
            </p:extLst>
          </p:nvPr>
        </p:nvGraphicFramePr>
        <p:xfrm>
          <a:off x="75619" y="2819400"/>
          <a:ext cx="4355123" cy="3510966"/>
        </p:xfrm>
        <a:graphic>
          <a:graphicData uri="http://schemas.openxmlformats.org/drawingml/2006/table">
            <a:tbl>
              <a:tblPr/>
              <a:tblGrid>
                <a:gridCol w="4355123"/>
              </a:tblGrid>
              <a:tr h="152400">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7136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ATT have completed their Security tasks for all three Data Centres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The EYQA AD Trust was established successfully</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The GAP team have successfully completed the build phase of ‘new’ FIM</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The CR to SOW2 to extend ATT Consulting Resources has been approved by both EY and ATT</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Support models for both pre-pilot and pilot defined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57235">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C.  ACTIVITIES BEHIND SCHEDULE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77432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Completing remaining CoLo build work for Amsterdam</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Finalising contract change for SBA orders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Building the eBond solution – way-forward agreed with ATT, dependant on EY resource availability</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Completing the GAP testing required for Lync testing to commence and establishing the Production Trust (I522)</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24423">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KEY ACTIVITIES PLANNED NEXT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44379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Establish the Production trust with ATT then commence Infrastructure Readiness Tests.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Agree contracts for procuring future SBAs and implementing additional security controls (services).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Progress remaining activities to finalise  Amsterdam colo spaces.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Commence functional testing</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Rollout Lync to ~400 IT Staff (pre-pilot)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334100" name="Group 852"/>
          <p:cNvGraphicFramePr>
            <a:graphicFrameLocks noGrp="1"/>
          </p:cNvGraphicFramePr>
          <p:nvPr>
            <p:extLst>
              <p:ext uri="{D42A27DB-BD31-4B8C-83A1-F6EECF244321}">
                <p14:modId xmlns:p14="http://schemas.microsoft.com/office/powerpoint/2010/main" val="866694071"/>
              </p:ext>
            </p:extLst>
          </p:nvPr>
        </p:nvGraphicFramePr>
        <p:xfrm>
          <a:off x="4585490" y="3048000"/>
          <a:ext cx="4495800" cy="2894117"/>
        </p:xfrm>
        <a:graphic>
          <a:graphicData uri="http://schemas.openxmlformats.org/drawingml/2006/table">
            <a:tbl>
              <a:tblPr/>
              <a:tblGrid>
                <a:gridCol w="1665838"/>
                <a:gridCol w="1305962"/>
                <a:gridCol w="685800"/>
                <a:gridCol w="838200"/>
              </a:tblGrid>
              <a:tr h="209848">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16852">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hlink"/>
                    </a:solidFill>
                  </a:tcPr>
                </a:tc>
              </a:tr>
              <a:tr h="395840">
                <a:tc>
                  <a:txBody>
                    <a:bodyPr/>
                    <a:lstStyle/>
                    <a:p>
                      <a:pPr marL="87313" marR="0" lvl="0" indent="-85725" algn="l" defTabSz="914400" rtl="0" eaLnBrk="1" fontAlgn="base" latinLnBrk="0" hangingPunct="1">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I216 -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There is no complete test environment for the M&amp;C Solution so once users are 'live' there is no integrated  way of testing enhancements / fixes</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Look at options for developing the right environment for post go live</a:t>
                      </a: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ctr" defTabSz="914400" rtl="0" eaLnBrk="1" fontAlgn="base" latinLnBrk="0" hangingPunct="1">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01-Nov-13</a:t>
                      </a: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Geoff Thomson</a:t>
                      </a: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302844">
                <a:tc>
                  <a:txBody>
                    <a:bodyPr/>
                    <a:lstStyle/>
                    <a:p>
                      <a:pPr marL="87313" marR="0" lvl="0" indent="-85725" algn="l" defTabSz="914400" rtl="0" eaLnBrk="1" fontAlgn="base" latinLnBrk="0" hangingPunct="1">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I329 - GWAN upgrade decision will arrive too late for Canadian sites </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Work with GNP team to understand plan for upgrade to Canada sites</a:t>
                      </a: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15-Nov-13</a:t>
                      </a: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Neil Sahdev</a:t>
                      </a: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405139">
                <a:tc>
                  <a:txBody>
                    <a:bodyPr/>
                    <a:lstStyle/>
                    <a:p>
                      <a:pPr marL="87313" marR="0" lvl="0" indent="-85725" algn="l" defTabSz="914400" rtl="0" eaLnBrk="1" fontAlgn="base" latinLnBrk="0" hangingPunct="1">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I522 - Lync Pilot and Full Deploy milestones impacted by 2 x external factors</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Quantify impacts of changes from dependant teams (GAP and AD) then update Lync plan accordingly</a:t>
                      </a: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06-Nov-13</a:t>
                      </a: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Neil Sahdev</a:t>
                      </a:r>
                    </a:p>
                    <a:p>
                      <a:pPr marL="0" marR="0" lvl="0" indent="-85725" algn="l" defTabSz="914400" rtl="0" eaLnBrk="1" fontAlgn="base" latinLnBrk="0" hangingPunct="1">
                        <a:lnSpc>
                          <a:spcPct val="100000"/>
                        </a:lnSpc>
                        <a:spcBef>
                          <a:spcPct val="0"/>
                        </a:spcBef>
                        <a:spcAft>
                          <a:spcPct val="10000"/>
                        </a:spcAft>
                        <a:buClrTx/>
                        <a:buSzTx/>
                        <a:buFontTx/>
                        <a:buNone/>
                        <a:tabLst/>
                        <a:defRPr/>
                      </a:pP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405139">
                <a:tc>
                  <a:txBody>
                    <a:bodyPr/>
                    <a:lstStyle/>
                    <a:p>
                      <a:pPr marL="87313" marR="0" lvl="0" indent="-85725" algn="l" defTabSz="914400" rtl="0" eaLnBrk="1" fontAlgn="base" latinLnBrk="0" hangingPunct="1">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I489 - There is currently no plan for the delivery of the eBonding Solution for Lync</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Meet with ATT to agree technical way-fwd </a:t>
                      </a:r>
                      <a:r>
                        <a:rPr kumimoji="0" lang="en-GB" sz="700" b="0" i="0" u="sng" strike="noStrike" kern="1200" cap="none" normalizeH="0" baseline="0" dirty="0" smtClean="0">
                          <a:ln>
                            <a:noFill/>
                          </a:ln>
                          <a:solidFill>
                            <a:schemeClr val="tx1"/>
                          </a:solidFill>
                          <a:effectLst/>
                          <a:latin typeface="EYInterstate Light" pitchFamily="2" charset="0"/>
                          <a:ea typeface="+mn-ea"/>
                          <a:cs typeface="+mn-cs"/>
                        </a:rPr>
                        <a:t>and</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 raise request internally for resource</a:t>
                      </a: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15-Nov-13</a:t>
                      </a: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Neil Sahdev</a:t>
                      </a: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236418">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800" b="1" i="0" u="none" strike="noStrike" kern="1200" cap="none" normalizeH="0" baseline="0" dirty="0" smtClean="0">
                          <a:ln>
                            <a:noFill/>
                          </a:ln>
                          <a:solidFill>
                            <a:schemeClr val="bg2"/>
                          </a:solidFill>
                          <a:effectLst/>
                          <a:latin typeface="EYInterstate Light" pitchFamily="2" charset="0"/>
                          <a:ea typeface="+mn-ea"/>
                          <a:cs typeface="+mn-cs"/>
                        </a:rPr>
                        <a:t>Scope Change requests to be approved</a:t>
                      </a: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2">
                        <a:lumMod val="20000"/>
                        <a:lumOff val="80000"/>
                      </a:schemeClr>
                    </a:solidFill>
                  </a:tcPr>
                </a:tc>
                <a:tc gridSpan="3">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800" b="1" i="0" u="none" strike="noStrike" kern="1200" cap="none" normalizeH="0" baseline="0" dirty="0" smtClean="0">
                          <a:ln>
                            <a:noFill/>
                          </a:ln>
                          <a:solidFill>
                            <a:schemeClr val="bg2"/>
                          </a:solidFill>
                          <a:effectLst/>
                          <a:latin typeface="EYInterstate Light" pitchFamily="2" charset="0"/>
                          <a:ea typeface="+mn-ea"/>
                          <a:cs typeface="+mn-cs"/>
                        </a:rPr>
                        <a:t>Recommended Action</a:t>
                      </a: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bg2">
                        <a:lumMod val="20000"/>
                        <a:lumOff val="80000"/>
                      </a:schemeClr>
                    </a:solidFill>
                  </a:tcPr>
                </a:tc>
                <a:tc hMerge="1">
                  <a:txBody>
                    <a:bodyPr/>
                    <a:lstStyle/>
                    <a:p>
                      <a:pPr marL="0" marR="0" lvl="0" indent="-85725" algn="ctr" defTabSz="914400" rtl="0" eaLnBrk="1" fontAlgn="base" latinLnBrk="0" hangingPunct="1">
                        <a:lnSpc>
                          <a:spcPct val="100000"/>
                        </a:lnSpc>
                        <a:spcBef>
                          <a:spcPct val="0"/>
                        </a:spcBef>
                        <a:spcAft>
                          <a:spcPct val="10000"/>
                        </a:spcAft>
                        <a:buClrTx/>
                        <a:buSzTx/>
                        <a:buFontTx/>
                        <a:buNone/>
                        <a:tabLst/>
                        <a:defRPr/>
                      </a:pP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hMerge="1">
                  <a:txBody>
                    <a:bodyPr/>
                    <a:lstStyle/>
                    <a:p>
                      <a:pPr marL="0" marR="0" lvl="0" indent="-85725" algn="l" defTabSz="914400" rtl="0" eaLnBrk="1" fontAlgn="base" latinLnBrk="0" hangingPunct="1">
                        <a:lnSpc>
                          <a:spcPct val="100000"/>
                        </a:lnSpc>
                        <a:spcBef>
                          <a:spcPct val="0"/>
                        </a:spcBef>
                        <a:spcAft>
                          <a:spcPct val="10000"/>
                        </a:spcAft>
                        <a:buClrTx/>
                        <a:buSzTx/>
                        <a:buFontTx/>
                        <a:buNone/>
                        <a:tabLst/>
                        <a:defRPr/>
                      </a:pP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240016">
                <a:tc>
                  <a:txBody>
                    <a:bodyPr/>
                    <a:lstStyle/>
                    <a:p>
                      <a:pPr marL="87313" marR="0" lvl="0" indent="-85725" algn="l" defTabSz="914400" rtl="0" eaLnBrk="1" fontAlgn="base" latinLnBrk="0" hangingPunct="1">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CR161 - Additional Security Controls</a:t>
                      </a: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0" marR="0" lvl="0" indent="-85725" algn="l" defTabSz="914400" rtl="0" eaLnBrk="1" fontAlgn="base" latinLnBrk="0" hangingPunct="1">
                        <a:lnSpc>
                          <a:spcPct val="100000"/>
                        </a:lnSpc>
                        <a:spcBef>
                          <a:spcPct val="0"/>
                        </a:spcBef>
                        <a:spcAft>
                          <a:spcPct val="10000"/>
                        </a:spcAft>
                        <a:buClrTx/>
                        <a:buSzTx/>
                        <a:buFontTx/>
                        <a:buNone/>
                        <a:tabLst/>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Approved subject to confirmation from InfoSec and Ops</a:t>
                      </a: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hMerge="1">
                  <a:txBody>
                    <a:bodyPr/>
                    <a:lstStyle/>
                    <a:p>
                      <a:pPr marL="0" marR="0" lvl="0" indent="-85725" algn="ctr" defTabSz="914400" rtl="0" eaLnBrk="1" fontAlgn="base" latinLnBrk="0" hangingPunct="1">
                        <a:lnSpc>
                          <a:spcPct val="100000"/>
                        </a:lnSpc>
                        <a:spcBef>
                          <a:spcPct val="0"/>
                        </a:spcBef>
                        <a:spcAft>
                          <a:spcPct val="10000"/>
                        </a:spcAft>
                        <a:buClrTx/>
                        <a:buSzTx/>
                        <a:buFontTx/>
                        <a:buNone/>
                        <a:tabLst/>
                        <a:defRPr/>
                      </a:pP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hMerge="1">
                  <a:txBody>
                    <a:bodyPr/>
                    <a:lstStyle/>
                    <a:p>
                      <a:pPr marL="0" marR="0" lvl="0" indent="-85725" algn="l" defTabSz="914400" rtl="0" eaLnBrk="1" fontAlgn="base" latinLnBrk="0" hangingPunct="1">
                        <a:lnSpc>
                          <a:spcPct val="100000"/>
                        </a:lnSpc>
                        <a:spcBef>
                          <a:spcPct val="0"/>
                        </a:spcBef>
                        <a:spcAft>
                          <a:spcPct val="10000"/>
                        </a:spcAft>
                        <a:buClrTx/>
                        <a:buSzTx/>
                        <a:buFontTx/>
                        <a:buNone/>
                        <a:tabLst/>
                        <a:defRPr/>
                      </a:pP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240016">
                <a:tc>
                  <a:txBody>
                    <a:bodyPr/>
                    <a:lstStyle/>
                    <a:p>
                      <a:pPr marL="87313" marR="0" lvl="0" indent="-85725" algn="l" defTabSz="914400" rtl="0" eaLnBrk="1" fontAlgn="base" latinLnBrk="0" hangingPunct="1">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CR TBC -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Delays due to two external factors</a:t>
                      </a: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0" marR="0" lvl="0" indent="-85725" algn="l" defTabSz="914400" rtl="0" eaLnBrk="1" fontAlgn="base" latinLnBrk="0" hangingPunct="1">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Quantify impacts of changes from dependant teams (GAP and AD) then update Lync plan accordingly</a:t>
                      </a: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hMerge="1">
                  <a:txBody>
                    <a:bodyPr/>
                    <a:lstStyle/>
                    <a:p>
                      <a:endParaRPr lang="en-GB"/>
                    </a:p>
                  </a:txBody>
                  <a:tcPr/>
                </a:tc>
                <a:tc hMerge="1">
                  <a:txBody>
                    <a:bodyPr/>
                    <a:lstStyle/>
                    <a:p>
                      <a:endParaRPr lang="en-GB"/>
                    </a:p>
                  </a:txBody>
                  <a:tcPr/>
                </a:tc>
              </a:tr>
            </a:tbl>
          </a:graphicData>
        </a:graphic>
      </p:graphicFrame>
      <p:graphicFrame>
        <p:nvGraphicFramePr>
          <p:cNvPr id="3317" name="Group 245"/>
          <p:cNvGraphicFramePr>
            <a:graphicFrameLocks noGrp="1"/>
          </p:cNvGraphicFramePr>
          <p:nvPr>
            <p:extLst>
              <p:ext uri="{D42A27DB-BD31-4B8C-83A1-F6EECF244321}">
                <p14:modId xmlns:p14="http://schemas.microsoft.com/office/powerpoint/2010/main" val="2062417800"/>
              </p:ext>
            </p:extLst>
          </p:nvPr>
        </p:nvGraphicFramePr>
        <p:xfrm>
          <a:off x="76200" y="603816"/>
          <a:ext cx="4360985" cy="2191200"/>
        </p:xfrm>
        <a:graphic>
          <a:graphicData uri="http://schemas.openxmlformats.org/drawingml/2006/table">
            <a:tbl>
              <a:tblPr/>
              <a:tblGrid>
                <a:gridCol w="4360985"/>
              </a:tblGrid>
              <a:tr h="115032">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A.  </a:t>
                      </a:r>
                      <a:r>
                        <a:rPr kumimoji="0" lang="en-GB" sz="700" b="1" i="0" u="none" strike="noStrike" cap="none" normalizeH="0" baseline="0" dirty="0" smtClean="0">
                          <a:ln>
                            <a:noFill/>
                          </a:ln>
                          <a:solidFill>
                            <a:schemeClr val="tx1"/>
                          </a:solidFill>
                          <a:effectLst/>
                          <a:latin typeface="EYInterstate" pitchFamily="2" charset="0"/>
                        </a:rPr>
                        <a:t>EXECUTIVE SUMMARY – a summary of the progress for this period (not of the initiative)</a:t>
                      </a:r>
                      <a:endParaRPr kumimoji="0" lang="en-US" sz="700" b="1" i="0" u="none" strike="noStrike" cap="none" normalizeH="0" baseline="0" dirty="0" smtClean="0">
                        <a:ln>
                          <a:noFill/>
                        </a:ln>
                        <a:solidFill>
                          <a:schemeClr val="tx1"/>
                        </a:solidFill>
                        <a:effectLst/>
                        <a:latin typeface="EYInterstate" pitchFamily="2" charset="0"/>
                      </a:endParaRPr>
                    </a:p>
                  </a:txBody>
                  <a:tcPr marL="33231" marR="33231" marT="14400" marB="144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567152">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The team have successfully established the trust connection between EYQA and ATT.</a:t>
                      </a: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Two external factors have impacted the Lync Program Milestones by an estimated 1 week (I522) :</a:t>
                      </a:r>
                    </a:p>
                    <a:p>
                      <a:pPr marL="228600" marR="0" lvl="0" indent="-228600" algn="l" defTabSz="947738" rtl="0" eaLnBrk="0" fontAlgn="base" latinLnBrk="0" hangingPunct="0">
                        <a:lnSpc>
                          <a:spcPct val="100000"/>
                        </a:lnSpc>
                        <a:spcBef>
                          <a:spcPct val="0"/>
                        </a:spcBef>
                        <a:spcAft>
                          <a:spcPct val="10000"/>
                        </a:spcAft>
                        <a:buClr>
                          <a:schemeClr val="hlink"/>
                        </a:buClr>
                        <a:buSzTx/>
                        <a:buFont typeface="+mj-lt"/>
                        <a:buAutoNum type="arabicPeriod"/>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The GAP </a:t>
                      </a:r>
                      <a:r>
                        <a:rPr kumimoji="0" lang="en-GB" sz="700" b="0" i="0" u="none" strike="noStrike" kern="1200" cap="none" normalizeH="0" baseline="0" noProof="0" dirty="0" smtClean="0">
                          <a:ln>
                            <a:noFill/>
                          </a:ln>
                          <a:solidFill>
                            <a:schemeClr val="tx1"/>
                          </a:solidFill>
                          <a:effectLst/>
                          <a:latin typeface="EYInterstate Light" pitchFamily="2" charset="0"/>
                          <a:ea typeface="+mn-ea"/>
                          <a:cs typeface="+mn-cs"/>
                        </a:rPr>
                        <a:t>team were requested to complete some changes on the UVT solution, therefore diverting efforts from their Lync deliverables</a:t>
                      </a:r>
                    </a:p>
                    <a:p>
                      <a:pPr marL="228600" marR="0" lvl="0" indent="-228600" algn="l" defTabSz="947738" rtl="0" eaLnBrk="0" fontAlgn="base" latinLnBrk="0" hangingPunct="0">
                        <a:lnSpc>
                          <a:spcPct val="100000"/>
                        </a:lnSpc>
                        <a:spcBef>
                          <a:spcPct val="0"/>
                        </a:spcBef>
                        <a:spcAft>
                          <a:spcPct val="10000"/>
                        </a:spcAft>
                        <a:buClr>
                          <a:schemeClr val="hlink"/>
                        </a:buClr>
                        <a:buSzTx/>
                        <a:buFont typeface="+mj-lt"/>
                        <a:buAutoNum type="arabicPeriod"/>
                        <a:tabLst/>
                        <a:defRPr/>
                      </a:pPr>
                      <a:r>
                        <a:rPr kumimoji="0" lang="en-GB" sz="700" b="0" i="0" u="none" strike="noStrike" kern="1200" cap="none" normalizeH="0" baseline="0" noProof="0" dirty="0" smtClean="0">
                          <a:ln>
                            <a:noFill/>
                          </a:ln>
                          <a:solidFill>
                            <a:schemeClr val="tx1"/>
                          </a:solidFill>
                          <a:effectLst/>
                          <a:latin typeface="EYInterstate Light" pitchFamily="2" charset="0"/>
                          <a:ea typeface="+mn-ea"/>
                          <a:cs typeface="+mn-cs"/>
                        </a:rPr>
                        <a:t>Issues with Production </a:t>
                      </a: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AD prevented the Lync team from establishing the trust connection between Production and ATT</a:t>
                      </a: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Implementing additional controls to address a Security requirement for SBAs (“Isolation and Separation of the SBAs within the office locations”) is likely to impact the delivery of Enterprise Voice by months – will most likely need snr management decision</a:t>
                      </a: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Work progresses to define solution for VPN-less access (i.e. EDGE) to mitigate potential call quality issues (R458).</a:t>
                      </a: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According to available data points approx. half of the countries do not have suitable bandwidth for the deployment of Lync’s voice and/or video capabilities, severely limiting the ability to realise associated benefits.</a:t>
                      </a:r>
                    </a:p>
                  </a:txBody>
                  <a:tcPr marL="33231" marR="33231" marT="14400" marB="144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3342" name="Group 270"/>
          <p:cNvGraphicFramePr>
            <a:graphicFrameLocks noGrp="1"/>
          </p:cNvGraphicFramePr>
          <p:nvPr>
            <p:extLst>
              <p:ext uri="{D42A27DB-BD31-4B8C-83A1-F6EECF244321}">
                <p14:modId xmlns:p14="http://schemas.microsoft.com/office/powerpoint/2010/main" val="3063748234"/>
              </p:ext>
            </p:extLst>
          </p:nvPr>
        </p:nvGraphicFramePr>
        <p:xfrm>
          <a:off x="4588793" y="609600"/>
          <a:ext cx="4479007" cy="1376630"/>
        </p:xfrm>
        <a:graphic>
          <a:graphicData uri="http://schemas.openxmlformats.org/drawingml/2006/table">
            <a:tbl>
              <a:tblPr/>
              <a:tblGrid>
                <a:gridCol w="1523999"/>
                <a:gridCol w="685800"/>
                <a:gridCol w="609600"/>
                <a:gridCol w="588985"/>
                <a:gridCol w="541297"/>
                <a:gridCol w="529326"/>
              </a:tblGrid>
              <a:tr h="18440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E.  MILESTONES</a:t>
                      </a:r>
                      <a:endParaRPr kumimoji="0" lang="en-US" sz="700" b="0" i="0" u="none" strike="noStrike" kern="1200" cap="none" normalizeH="0" baseline="0" dirty="0" smtClean="0">
                        <a:ln>
                          <a:noFill/>
                        </a:ln>
                        <a:solidFill>
                          <a:schemeClr val="tx1"/>
                        </a:solidFill>
                        <a:effectLst/>
                        <a:latin typeface="EYInterstate" pitchFamily="2" charset="0"/>
                        <a:ea typeface="+mn-ea"/>
                        <a:cs typeface="+mn-cs"/>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304173">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Individual Milestone Name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Planned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Projected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Conf.</a:t>
                      </a:r>
                    </a:p>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Rating</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Last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23561">
                <a:tc>
                  <a:txBody>
                    <a:bodyPr/>
                    <a:lstStyle/>
                    <a:p>
                      <a:pPr algn="l"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Plan Updated</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20-Sep-13</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20-Sep-13</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Target</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COMPLETE</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COMPLETE</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r>
              <a:tr h="123561">
                <a:tc>
                  <a:txBody>
                    <a:bodyPr/>
                    <a:lstStyle/>
                    <a:p>
                      <a:pPr algn="l"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Testing Starts</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31-Oct-13</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05-Nov-13</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Target</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AMBER</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RED</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3561">
                <a:tc>
                  <a:txBody>
                    <a:bodyPr/>
                    <a:lstStyle/>
                    <a:p>
                      <a:pPr algn="l"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Testing Completes</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07-Mar-14</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14-Mar-14</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buClr>
                          <a:srgbClr val="000000"/>
                        </a:buClr>
                        <a:buSzPts val="600"/>
                        <a:buFont typeface="Arial"/>
                        <a:buNone/>
                      </a:pPr>
                      <a:r>
                        <a:rPr kumimoji="0" lang="en-GB" sz="700" b="0" i="0" u="none" strike="noStrike" kern="1200" cap="none" normalizeH="0" baseline="0" dirty="0">
                          <a:ln>
                            <a:noFill/>
                          </a:ln>
                          <a:solidFill>
                            <a:schemeClr val="tx1"/>
                          </a:solidFill>
                          <a:effectLst/>
                          <a:latin typeface="EYInterstate Light" pitchFamily="2" charset="0"/>
                          <a:ea typeface="+mn-ea"/>
                          <a:cs typeface="+mn-cs"/>
                        </a:rPr>
                        <a:t>Target</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AMBER</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RED</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3561">
                <a:tc>
                  <a:txBody>
                    <a:bodyPr/>
                    <a:lstStyle/>
                    <a:p>
                      <a:pPr algn="l"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Pilot Starts</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04-Dec-13</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11-Dec-13</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buClr>
                          <a:srgbClr val="000000"/>
                        </a:buClr>
                        <a:buSzPts val="600"/>
                        <a:buFont typeface="Arial"/>
                        <a:buNone/>
                      </a:pPr>
                      <a:r>
                        <a:rPr kumimoji="0" lang="en-GB" sz="700" b="0" i="0" u="none" strike="noStrike" kern="1200" cap="none" normalizeH="0" baseline="0" dirty="0">
                          <a:ln>
                            <a:noFill/>
                          </a:ln>
                          <a:solidFill>
                            <a:schemeClr val="tx1"/>
                          </a:solidFill>
                          <a:effectLst/>
                          <a:latin typeface="EYInterstate Light" pitchFamily="2" charset="0"/>
                          <a:ea typeface="+mn-ea"/>
                          <a:cs typeface="+mn-cs"/>
                        </a:rPr>
                        <a:t>Target</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AMBER</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RED</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3561">
                <a:tc>
                  <a:txBody>
                    <a:bodyPr/>
                    <a:lstStyle/>
                    <a:p>
                      <a:pPr algn="l"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Pilot Completes</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24-Jan-14</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31-Jan-14</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algn="ctr" rtl="0" fontAlgn="t">
                        <a:buClr>
                          <a:srgbClr val="000000"/>
                        </a:buClr>
                        <a:buSzPts val="600"/>
                        <a:buFont typeface="Arial"/>
                        <a:buNone/>
                      </a:pPr>
                      <a:r>
                        <a:rPr kumimoji="0" lang="en-GB" sz="700" b="0" i="0" u="none" strike="noStrike" kern="1200" cap="none" normalizeH="0" baseline="0" dirty="0">
                          <a:ln>
                            <a:noFill/>
                          </a:ln>
                          <a:solidFill>
                            <a:schemeClr val="tx1"/>
                          </a:solidFill>
                          <a:effectLst/>
                          <a:latin typeface="EYInterstate Light" pitchFamily="2" charset="0"/>
                          <a:ea typeface="+mn-ea"/>
                          <a:cs typeface="+mn-cs"/>
                        </a:rPr>
                        <a:t>Target</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AMBER</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RED</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3561">
                <a:tc>
                  <a:txBody>
                    <a:bodyPr/>
                    <a:lstStyle/>
                    <a:p>
                      <a:pPr algn="l" rtl="0" fontAlgn="t">
                        <a:buClr>
                          <a:srgbClr val="000000"/>
                        </a:buClr>
                        <a:buSzPts val="600"/>
                        <a:buFont typeface="Arial"/>
                        <a:buNone/>
                      </a:pPr>
                      <a:r>
                        <a:rPr kumimoji="0" lang="en-GB" sz="700" b="0" i="0" u="none" strike="noStrike" kern="1200" cap="none" normalizeH="0" baseline="0" dirty="0">
                          <a:ln>
                            <a:noFill/>
                          </a:ln>
                          <a:solidFill>
                            <a:schemeClr val="tx1"/>
                          </a:solidFill>
                          <a:effectLst/>
                          <a:latin typeface="EYInterstate Light" pitchFamily="2" charset="0"/>
                          <a:ea typeface="+mn-ea"/>
                          <a:cs typeface="+mn-cs"/>
                        </a:rPr>
                        <a:t>Deployment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Starts</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10-Mar-14</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17-Mar-14</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algn="ctr" rtl="0" fontAlgn="t">
                        <a:buClr>
                          <a:srgbClr val="000000"/>
                        </a:buClr>
                        <a:buSzPts val="600"/>
                        <a:buFont typeface="Arial"/>
                        <a:buNone/>
                      </a:pPr>
                      <a:r>
                        <a:rPr kumimoji="0" lang="en-GB" sz="700" b="0" i="0" u="none" strike="noStrike" kern="1200" cap="none" normalizeH="0" baseline="0" dirty="0">
                          <a:ln>
                            <a:noFill/>
                          </a:ln>
                          <a:solidFill>
                            <a:schemeClr val="tx1"/>
                          </a:solidFill>
                          <a:effectLst/>
                          <a:latin typeface="EYInterstate Light" pitchFamily="2" charset="0"/>
                          <a:ea typeface="+mn-ea"/>
                          <a:cs typeface="+mn-cs"/>
                        </a:rPr>
                        <a:t>Target</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AMBER</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RED</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46685">
                <a:tc>
                  <a:txBody>
                    <a:bodyPr/>
                    <a:lstStyle/>
                    <a:p>
                      <a:pPr algn="l"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Deployment Completes</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TBC</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TBC</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t" latinLnBrk="0" hangingPunct="1">
                        <a:lnSpc>
                          <a:spcPct val="100000"/>
                        </a:lnSpc>
                        <a:spcBef>
                          <a:spcPts val="0"/>
                        </a:spcBef>
                        <a:spcAft>
                          <a:spcPts val="0"/>
                        </a:spcAft>
                        <a:buClr>
                          <a:srgbClr val="000000"/>
                        </a:buClr>
                        <a:buSzPts val="600"/>
                        <a:buFont typeface="Arial"/>
                        <a:buNone/>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Target</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algn="ctr" rtl="0" fontAlgn="t"/>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5" name="Group 270"/>
          <p:cNvGraphicFramePr>
            <a:graphicFrameLocks noGrp="1"/>
          </p:cNvGraphicFramePr>
          <p:nvPr>
            <p:extLst>
              <p:ext uri="{D42A27DB-BD31-4B8C-83A1-F6EECF244321}">
                <p14:modId xmlns:p14="http://schemas.microsoft.com/office/powerpoint/2010/main" val="3574090990"/>
              </p:ext>
            </p:extLst>
          </p:nvPr>
        </p:nvGraphicFramePr>
        <p:xfrm>
          <a:off x="7570453" y="17252"/>
          <a:ext cx="1503209" cy="535063"/>
        </p:xfrm>
        <a:graphic>
          <a:graphicData uri="http://schemas.openxmlformats.org/drawingml/2006/table">
            <a:tbl>
              <a:tblPr/>
              <a:tblGrid>
                <a:gridCol w="751604"/>
                <a:gridCol w="751605"/>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OVERALL INITIATIVE STATUS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Last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bl>
          </a:graphicData>
        </a:graphic>
      </p:graphicFrame>
      <p:graphicFrame>
        <p:nvGraphicFramePr>
          <p:cNvPr id="16" name="Table 15"/>
          <p:cNvGraphicFramePr>
            <a:graphicFrameLocks noGrp="1"/>
          </p:cNvGraphicFramePr>
          <p:nvPr>
            <p:extLst>
              <p:ext uri="{D42A27DB-BD31-4B8C-83A1-F6EECF244321}">
                <p14:modId xmlns:p14="http://schemas.microsoft.com/office/powerpoint/2010/main" val="582599569"/>
              </p:ext>
            </p:extLst>
          </p:nvPr>
        </p:nvGraphicFramePr>
        <p:xfrm>
          <a:off x="4580958" y="2057400"/>
          <a:ext cx="4495800" cy="966971"/>
        </p:xfrm>
        <a:graphic>
          <a:graphicData uri="http://schemas.openxmlformats.org/drawingml/2006/table">
            <a:tbl>
              <a:tblPr/>
              <a:tblGrid>
                <a:gridCol w="1582616"/>
                <a:gridCol w="1447800"/>
                <a:gridCol w="685800"/>
                <a:gridCol w="779584"/>
              </a:tblGrid>
              <a:tr h="138113">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38113">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9962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R458 - EYRC or other non factored infrastructure constraints may limit deployment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Expedite implementation of EDGE for remote access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10-Mar-14</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Neil Sahdev</a:t>
                      </a: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9962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R680 - Change freeze may impact Lync timelines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Raise changes in advance, escalate issue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01-Nov-13</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Neil Sahdev</a:t>
                      </a: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7" name="Table 16"/>
          <p:cNvGraphicFramePr>
            <a:graphicFrameLocks noGrp="1"/>
          </p:cNvGraphicFramePr>
          <p:nvPr>
            <p:extLst>
              <p:ext uri="{D42A27DB-BD31-4B8C-83A1-F6EECF244321}">
                <p14:modId xmlns:p14="http://schemas.microsoft.com/office/powerpoint/2010/main" val="2852921089"/>
              </p:ext>
            </p:extLst>
          </p:nvPr>
        </p:nvGraphicFramePr>
        <p:xfrm>
          <a:off x="4572000" y="5935703"/>
          <a:ext cx="4495800" cy="465097"/>
        </p:xfrm>
        <a:graphic>
          <a:graphicData uri="http://schemas.openxmlformats.org/drawingml/2006/table">
            <a:tbl>
              <a:tblPr/>
              <a:tblGrid>
                <a:gridCol w="4495800"/>
              </a:tblGrid>
              <a:tr h="224371">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H.  GENERAL COMMENTS – must include reasoning for an overall Red or Amber Status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23282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Moved to “Red” status reflects delay to Pilot and Full Deploy milestones due to late delivery of two critical path inbound dependencies.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0"/>
          <p:cNvGraphicFramePr>
            <a:graphicFrameLocks noGrp="1"/>
          </p:cNvGraphicFramePr>
          <p:nvPr/>
        </p:nvGraphicFramePr>
        <p:xfrm>
          <a:off x="1187624" y="6585504"/>
          <a:ext cx="351692" cy="88326"/>
        </p:xfrm>
        <a:graphic>
          <a:graphicData uri="http://schemas.openxmlformats.org/drawingml/2006/table">
            <a:tbl>
              <a:tblPr/>
              <a:tblGrid>
                <a:gridCol w="351692"/>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19" name="Group 270"/>
          <p:cNvGraphicFramePr>
            <a:graphicFrameLocks noGrp="1"/>
          </p:cNvGraphicFramePr>
          <p:nvPr/>
        </p:nvGraphicFramePr>
        <p:xfrm>
          <a:off x="4019816" y="6585320"/>
          <a:ext cx="483613" cy="88326"/>
        </p:xfrm>
        <a:graphic>
          <a:graphicData uri="http://schemas.openxmlformats.org/drawingml/2006/table">
            <a:tbl>
              <a:tblPr/>
              <a:tblGrid>
                <a:gridCol w="483613"/>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AMBER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20" name="Group 270"/>
          <p:cNvGraphicFramePr>
            <a:graphicFrameLocks noGrp="1"/>
          </p:cNvGraphicFramePr>
          <p:nvPr/>
        </p:nvGraphicFramePr>
        <p:xfrm>
          <a:off x="6516216" y="6573472"/>
          <a:ext cx="351692" cy="88326"/>
        </p:xfrm>
        <a:graphic>
          <a:graphicData uri="http://schemas.openxmlformats.org/drawingml/2006/table">
            <a:tbl>
              <a:tblPr/>
              <a:tblGrid>
                <a:gridCol w="351692"/>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aphicFrame>
        <p:nvGraphicFramePr>
          <p:cNvPr id="22" name="Group 270"/>
          <p:cNvGraphicFramePr>
            <a:graphicFrameLocks noGrp="1"/>
          </p:cNvGraphicFramePr>
          <p:nvPr/>
        </p:nvGraphicFramePr>
        <p:xfrm>
          <a:off x="70340" y="6581034"/>
          <a:ext cx="613229" cy="88326"/>
        </p:xfrm>
        <a:graphic>
          <a:graphicData uri="http://schemas.openxmlformats.org/drawingml/2006/table">
            <a:tbl>
              <a:tblPr/>
              <a:tblGrid>
                <a:gridCol w="613229"/>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COMPLETE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pSp>
        <p:nvGrpSpPr>
          <p:cNvPr id="2" name="Group 27"/>
          <p:cNvGrpSpPr/>
          <p:nvPr/>
        </p:nvGrpSpPr>
        <p:grpSpPr>
          <a:xfrm>
            <a:off x="-76200" y="6357120"/>
            <a:ext cx="8964489" cy="540206"/>
            <a:chOff x="0" y="6505545"/>
            <a:chExt cx="9711531" cy="540206"/>
          </a:xfrm>
        </p:grpSpPr>
        <p:sp>
          <p:nvSpPr>
            <p:cNvPr id="21" name="TextBox 20"/>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23" name="TextBox 22"/>
            <p:cNvSpPr txBox="1"/>
            <p:nvPr/>
          </p:nvSpPr>
          <p:spPr bwMode="gray">
            <a:xfrm>
              <a:off x="674554" y="6657945"/>
              <a:ext cx="663724"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endParaRPr>
            </a:p>
          </p:txBody>
        </p:sp>
        <p:sp>
          <p:nvSpPr>
            <p:cNvPr id="25" name="TextBox 24"/>
            <p:cNvSpPr txBox="1"/>
            <p:nvPr/>
          </p:nvSpPr>
          <p:spPr bwMode="gray">
            <a:xfrm>
              <a:off x="0" y="6505545"/>
              <a:ext cx="4881893"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endParaRPr>
            </a:p>
          </p:txBody>
        </p:sp>
        <p:sp>
          <p:nvSpPr>
            <p:cNvPr id="26" name="TextBox 25"/>
            <p:cNvSpPr txBox="1"/>
            <p:nvPr/>
          </p:nvSpPr>
          <p:spPr bwMode="gray">
            <a:xfrm>
              <a:off x="7423210"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27" name="TextBox 26"/>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30"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fontAlgn="base">
              <a:spcBef>
                <a:spcPct val="0"/>
              </a:spcBef>
              <a:spcAft>
                <a:spcPct val="0"/>
              </a:spcAft>
            </a:pPr>
            <a:endParaRPr lang="en-GB" sz="2000" dirty="0">
              <a:solidFill>
                <a:srgbClr val="000000"/>
              </a:solidFill>
              <a:latin typeface="Times New Roman" pitchFamily="18" charset="0"/>
            </a:endParaRPr>
          </a:p>
        </p:txBody>
      </p:sp>
      <p:sp>
        <p:nvSpPr>
          <p:cNvPr id="14" name="Rectangle 183"/>
          <p:cNvSpPr txBox="1">
            <a:spLocks noChangeArrowheads="1"/>
          </p:cNvSpPr>
          <p:nvPr/>
        </p:nvSpPr>
        <p:spPr bwMode="gray">
          <a:xfrm>
            <a:off x="2" y="0"/>
            <a:ext cx="7729904" cy="584775"/>
          </a:xfrm>
          <a:prstGeom prst="rect">
            <a:avLst/>
          </a:prstGeom>
        </p:spPr>
        <p:txBody>
          <a:bodyPr>
            <a:spAutoFit/>
          </a:bodyPr>
          <a:lstStyle/>
          <a:p>
            <a:pPr algn="l" defTabSz="955675" eaLnBrk="0" fontAlgn="base" hangingPunct="0">
              <a:spcBef>
                <a:spcPct val="0"/>
              </a:spcBef>
              <a:defRPr/>
            </a:pPr>
            <a:r>
              <a:rPr lang="en-US" sz="1600" b="1" kern="0" dirty="0">
                <a:solidFill>
                  <a:srgbClr val="646464"/>
                </a:solidFill>
              </a:rPr>
              <a:t>M&amp;C – </a:t>
            </a:r>
            <a:r>
              <a:rPr lang="en-US" sz="1600" b="1" kern="0" dirty="0" smtClean="0">
                <a:solidFill>
                  <a:srgbClr val="646464"/>
                </a:solidFill>
              </a:rPr>
              <a:t>Lync – October 2013</a:t>
            </a:r>
          </a:p>
          <a:p>
            <a:pPr algn="l" defTabSz="955675" eaLnBrk="0" fontAlgn="base" hangingPunct="0">
              <a:spcBef>
                <a:spcPct val="0"/>
              </a:spcBef>
              <a:defRPr/>
            </a:pPr>
            <a:r>
              <a:rPr lang="en-US" sz="1600" kern="0" dirty="0">
                <a:solidFill>
                  <a:srgbClr val="646464"/>
                </a:solidFill>
              </a:rPr>
              <a:t>David Bingham/Neil </a:t>
            </a:r>
            <a:r>
              <a:rPr lang="en-US" sz="1600" kern="0" dirty="0" smtClean="0">
                <a:solidFill>
                  <a:srgbClr val="646464"/>
                </a:solidFill>
              </a:rPr>
              <a:t>Sahdev</a:t>
            </a:r>
            <a:endParaRPr lang="en-US" sz="1600" kern="0" dirty="0">
              <a:solidFill>
                <a:srgbClr val="646464"/>
              </a:solidFill>
            </a:endParaRPr>
          </a:p>
        </p:txBody>
      </p:sp>
    </p:spTree>
    <p:extLst>
      <p:ext uri="{BB962C8B-B14F-4D97-AF65-F5344CB8AC3E}">
        <p14:creationId xmlns:p14="http://schemas.microsoft.com/office/powerpoint/2010/main" val="249543246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94"/>
          <p:cNvSpPr>
            <a:spLocks/>
          </p:cNvSpPr>
          <p:nvPr/>
        </p:nvSpPr>
        <p:spPr bwMode="gray">
          <a:xfrm>
            <a:off x="-3175" y="-3175"/>
            <a:ext cx="6804025" cy="533400"/>
          </a:xfrm>
          <a:custGeom>
            <a:avLst/>
            <a:gdLst>
              <a:gd name="T0" fmla="*/ 2147483647 w 6000"/>
              <a:gd name="T1" fmla="*/ 0 h 754"/>
              <a:gd name="T2" fmla="*/ 2147483647 w 6000"/>
              <a:gd name="T3" fmla="*/ 2147483647 h 754"/>
              <a:gd name="T4" fmla="*/ 0 w 6000"/>
              <a:gd name="T5" fmla="*/ 2147483647 h 754"/>
              <a:gd name="T6" fmla="*/ 0 w 6000"/>
              <a:gd name="T7" fmla="*/ 2147483647 h 754"/>
              <a:gd name="T8" fmla="*/ 2147483647 w 6000"/>
              <a:gd name="T9" fmla="*/ 0 h 754"/>
              <a:gd name="T10" fmla="*/ 0 60000 65536"/>
              <a:gd name="T11" fmla="*/ 0 60000 65536"/>
              <a:gd name="T12" fmla="*/ 0 60000 65536"/>
              <a:gd name="T13" fmla="*/ 0 60000 65536"/>
              <a:gd name="T14" fmla="*/ 0 60000 65536"/>
              <a:gd name="T15" fmla="*/ 0 w 6000"/>
              <a:gd name="T16" fmla="*/ 0 h 754"/>
              <a:gd name="T17" fmla="*/ 6000 w 6000"/>
              <a:gd name="T18" fmla="*/ 754 h 754"/>
              <a:gd name="connsiteX0" fmla="*/ 10000 w 10000"/>
              <a:gd name="connsiteY0" fmla="*/ 0 h 10000"/>
              <a:gd name="connsiteX1" fmla="*/ 9852 w 10000"/>
              <a:gd name="connsiteY1" fmla="*/ 9973 h 10000"/>
              <a:gd name="connsiteX2" fmla="*/ 0 w 10000"/>
              <a:gd name="connsiteY2" fmla="*/ 10000 h 10000"/>
              <a:gd name="connsiteX3" fmla="*/ 0 w 10000"/>
              <a:gd name="connsiteY3" fmla="*/ 40 h 10000"/>
              <a:gd name="connsiteX4" fmla="*/ 10000 w 10000"/>
              <a:gd name="connsiteY4" fmla="*/ 0 h 10000"/>
              <a:gd name="connsiteX0" fmla="*/ 10000 w 10000"/>
              <a:gd name="connsiteY0" fmla="*/ 0 h 10000"/>
              <a:gd name="connsiteX1" fmla="*/ 9843 w 10000"/>
              <a:gd name="connsiteY1" fmla="*/ 9973 h 10000"/>
              <a:gd name="connsiteX2" fmla="*/ 0 w 10000"/>
              <a:gd name="connsiteY2" fmla="*/ 10000 h 10000"/>
              <a:gd name="connsiteX3" fmla="*/ 0 w 10000"/>
              <a:gd name="connsiteY3" fmla="*/ 40 h 10000"/>
              <a:gd name="connsiteX4" fmla="*/ 1000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0"/>
                </a:moveTo>
                <a:cubicBezTo>
                  <a:pt x="9951" y="3324"/>
                  <a:pt x="9892" y="6649"/>
                  <a:pt x="9843" y="9973"/>
                </a:cubicBezTo>
                <a:lnTo>
                  <a:pt x="0" y="10000"/>
                </a:lnTo>
                <a:lnTo>
                  <a:pt x="0" y="40"/>
                </a:lnTo>
                <a:lnTo>
                  <a:pt x="10000" y="0"/>
                </a:lnTo>
                <a:close/>
              </a:path>
            </a:pathLst>
          </a:custGeom>
          <a:solidFill>
            <a:srgbClr val="FFD200"/>
          </a:solidFill>
          <a:ln w="9525">
            <a:noFill/>
            <a:round/>
            <a:headEnd/>
            <a:tailEnd/>
          </a:ln>
        </p:spPr>
        <p:txBody>
          <a:bodyPr/>
          <a:lstStyle/>
          <a:p>
            <a:pPr fontAlgn="base">
              <a:spcBef>
                <a:spcPct val="0"/>
              </a:spcBef>
              <a:spcAft>
                <a:spcPct val="0"/>
              </a:spcAft>
            </a:pPr>
            <a:endParaRPr lang="en-US" dirty="0">
              <a:solidFill>
                <a:srgbClr val="000000"/>
              </a:solidFill>
              <a:latin typeface="Arial" charset="0"/>
            </a:endParaRPr>
          </a:p>
        </p:txBody>
      </p:sp>
      <p:graphicFrame>
        <p:nvGraphicFramePr>
          <p:cNvPr id="2" name="Group 272"/>
          <p:cNvGraphicFramePr>
            <a:graphicFrameLocks noGrp="1"/>
          </p:cNvGraphicFramePr>
          <p:nvPr>
            <p:extLst>
              <p:ext uri="{D42A27DB-BD31-4B8C-83A1-F6EECF244321}">
                <p14:modId xmlns:p14="http://schemas.microsoft.com/office/powerpoint/2010/main" val="3540103485"/>
              </p:ext>
            </p:extLst>
          </p:nvPr>
        </p:nvGraphicFramePr>
        <p:xfrm>
          <a:off x="76200" y="3505199"/>
          <a:ext cx="4419600" cy="2667001"/>
        </p:xfrm>
        <a:graphic>
          <a:graphicData uri="http://schemas.openxmlformats.org/drawingml/2006/table">
            <a:tbl>
              <a:tblPr/>
              <a:tblGrid>
                <a:gridCol w="4419600"/>
              </a:tblGrid>
              <a:tr h="181715">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a:ln>
                            <a:noFill/>
                          </a:ln>
                          <a:solidFill>
                            <a:schemeClr val="tx1"/>
                          </a:solidFill>
                          <a:effectLst/>
                          <a:latin typeface="EYInterstate" pitchFamily="2" charset="0"/>
                        </a:rPr>
                        <a:t>C.  ACTIVITIES BEHIND SCHEDULE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404263">
                <a:tc>
                  <a:txBody>
                    <a:bodyPr/>
                    <a:lstStyle/>
                    <a:p>
                      <a:pPr marL="114300" marR="0" lvl="1" indent="-114300" algn="l" defTabSz="947738" rtl="0" eaLnBrk="0" fontAlgn="base" latinLnBrk="0" hangingPunct="0">
                        <a:lnSpc>
                          <a:spcPct val="100000"/>
                        </a:lnSpc>
                        <a:spcBef>
                          <a:spcPct val="0"/>
                        </a:spcBef>
                        <a:spcAft>
                          <a:spcPct val="10000"/>
                        </a:spcAft>
                        <a:buClr>
                          <a:schemeClr val="tx1">
                            <a:lumMod val="85000"/>
                            <a:lumOff val="15000"/>
                          </a:schemeClr>
                        </a:buClr>
                        <a:buSzPct val="70000"/>
                        <a:buFont typeface="Arial" pitchFamily="34" charset="0"/>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N/A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1715">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a:t>
                      </a:r>
                      <a:r>
                        <a:rPr kumimoji="0" lang="en-US" sz="700" b="1" i="0" u="none" strike="noStrike" cap="none" normalizeH="0" baseline="0" dirty="0">
                          <a:ln>
                            <a:noFill/>
                          </a:ln>
                          <a:solidFill>
                            <a:schemeClr val="tx1"/>
                          </a:solidFill>
                          <a:effectLst/>
                          <a:latin typeface="EYInterstate" pitchFamily="2" charset="0"/>
                        </a:rPr>
                        <a:t>KEY ACTIVITIES PLANNED NEXT </a:t>
                      </a:r>
                      <a:r>
                        <a:rPr kumimoji="0" lang="en-US" sz="700" b="1" i="0" u="none" strike="noStrike" cap="none" normalizeH="0" baseline="0" dirty="0" smtClean="0">
                          <a:ln>
                            <a:noFill/>
                          </a:ln>
                          <a:solidFill>
                            <a:schemeClr val="tx1"/>
                          </a:solidFill>
                          <a:effectLst/>
                          <a:latin typeface="EYInterstate" pitchFamily="2" charset="0"/>
                        </a:rPr>
                        <a:t>PERIOD </a:t>
                      </a: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899308">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4" name="Group 270"/>
          <p:cNvGraphicFramePr>
            <a:graphicFrameLocks noGrp="1"/>
          </p:cNvGraphicFramePr>
          <p:nvPr>
            <p:extLst>
              <p:ext uri="{D42A27DB-BD31-4B8C-83A1-F6EECF244321}">
                <p14:modId xmlns:p14="http://schemas.microsoft.com/office/powerpoint/2010/main" val="3426028985"/>
              </p:ext>
            </p:extLst>
          </p:nvPr>
        </p:nvGraphicFramePr>
        <p:xfrm>
          <a:off x="7391400" y="44624"/>
          <a:ext cx="1628477" cy="535063"/>
        </p:xfrm>
        <a:graphic>
          <a:graphicData uri="http://schemas.openxmlformats.org/drawingml/2006/table">
            <a:tbl>
              <a:tblPr/>
              <a:tblGrid>
                <a:gridCol w="814238"/>
                <a:gridCol w="814239"/>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a:ln>
                            <a:noFill/>
                          </a:ln>
                          <a:solidFill>
                            <a:schemeClr val="tx1"/>
                          </a:solidFill>
                          <a:effectLst/>
                          <a:latin typeface="EYInterstate" pitchFamily="2" charset="0"/>
                          <a:ea typeface="+mn-ea"/>
                          <a:cs typeface="+mn-cs"/>
                        </a:rPr>
                        <a:t>OVERALL INITIATIVE STATUS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bl>
          </a:graphicData>
        </a:graphic>
      </p:graphicFrame>
      <p:graphicFrame>
        <p:nvGraphicFramePr>
          <p:cNvPr id="6" name="Group 270"/>
          <p:cNvGraphicFramePr>
            <a:graphicFrameLocks noGrp="1"/>
          </p:cNvGraphicFramePr>
          <p:nvPr/>
        </p:nvGraphicFramePr>
        <p:xfrm>
          <a:off x="1195546" y="6553106"/>
          <a:ext cx="381000" cy="88326"/>
        </p:xfrm>
        <a:graphic>
          <a:graphicData uri="http://schemas.openxmlformats.org/drawingml/2006/table">
            <a:tbl>
              <a:tblPr/>
              <a:tblGrid>
                <a:gridCol w="381000"/>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RED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7" name="Group 270"/>
          <p:cNvGraphicFramePr>
            <a:graphicFrameLocks noGrp="1"/>
          </p:cNvGraphicFramePr>
          <p:nvPr/>
        </p:nvGraphicFramePr>
        <p:xfrm>
          <a:off x="3979855" y="6582966"/>
          <a:ext cx="523914" cy="88326"/>
        </p:xfrm>
        <a:graphic>
          <a:graphicData uri="http://schemas.openxmlformats.org/drawingml/2006/table">
            <a:tbl>
              <a:tblPr/>
              <a:tblGrid>
                <a:gridCol w="523914"/>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AMBER</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8" name="Group 270"/>
          <p:cNvGraphicFramePr>
            <a:graphicFrameLocks noGrp="1"/>
          </p:cNvGraphicFramePr>
          <p:nvPr/>
        </p:nvGraphicFramePr>
        <p:xfrm>
          <a:off x="6515865" y="6550835"/>
          <a:ext cx="381000" cy="90597"/>
        </p:xfrm>
        <a:graphic>
          <a:graphicData uri="http://schemas.openxmlformats.org/drawingml/2006/table">
            <a:tbl>
              <a:tblPr/>
              <a:tblGrid>
                <a:gridCol w="381000"/>
              </a:tblGrid>
              <a:tr h="90597">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GREEN</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pSp>
        <p:nvGrpSpPr>
          <p:cNvPr id="3" name="Group 27"/>
          <p:cNvGrpSpPr/>
          <p:nvPr/>
        </p:nvGrpSpPr>
        <p:grpSpPr>
          <a:xfrm>
            <a:off x="285595" y="6400800"/>
            <a:ext cx="8734282" cy="494922"/>
            <a:chOff x="307495" y="6550829"/>
            <a:chExt cx="9404036" cy="494922"/>
          </a:xfrm>
        </p:grpSpPr>
        <p:sp>
          <p:nvSpPr>
            <p:cNvPr id="10" name="TextBox 9"/>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11" name="TextBox 10"/>
            <p:cNvSpPr txBox="1"/>
            <p:nvPr/>
          </p:nvSpPr>
          <p:spPr bwMode="gray">
            <a:xfrm>
              <a:off x="674554" y="6657945"/>
              <a:ext cx="612668"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latin typeface="EYInterstate Light" pitchFamily="2" charset="0"/>
              </a:endParaRPr>
            </a:p>
          </p:txBody>
        </p:sp>
        <p:sp>
          <p:nvSpPr>
            <p:cNvPr id="12" name="TextBox 11"/>
            <p:cNvSpPr txBox="1"/>
            <p:nvPr/>
          </p:nvSpPr>
          <p:spPr bwMode="gray">
            <a:xfrm>
              <a:off x="307495" y="6550829"/>
              <a:ext cx="4541628"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latin typeface="EYInterstate Light" pitchFamily="2" charset="0"/>
              </a:endParaRPr>
            </a:p>
          </p:txBody>
        </p:sp>
        <p:sp>
          <p:nvSpPr>
            <p:cNvPr id="13" name="TextBox 12"/>
            <p:cNvSpPr txBox="1"/>
            <p:nvPr/>
          </p:nvSpPr>
          <p:spPr bwMode="gray">
            <a:xfrm>
              <a:off x="7423210"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14" name="TextBox 13"/>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16" name="Rectangle 183"/>
          <p:cNvSpPr txBox="1">
            <a:spLocks noChangeArrowheads="1"/>
          </p:cNvSpPr>
          <p:nvPr/>
        </p:nvSpPr>
        <p:spPr bwMode="gray">
          <a:xfrm>
            <a:off x="1" y="-165"/>
            <a:ext cx="7086599" cy="553998"/>
          </a:xfrm>
          <a:prstGeom prst="rect">
            <a:avLst/>
          </a:prstGeom>
        </p:spPr>
        <p:txBody>
          <a:bodyPr wrap="square">
            <a:spAutoFit/>
          </a:bodyPr>
          <a:lstStyle/>
          <a:p>
            <a:pPr lvl="0" algn="l" defTabSz="955675" eaLnBrk="0" hangingPunct="0">
              <a:spcAft>
                <a:spcPts val="0"/>
              </a:spcAft>
              <a:defRPr/>
            </a:pPr>
            <a:r>
              <a:rPr lang="en-US" sz="1600" b="1" kern="0" dirty="0" smtClean="0">
                <a:solidFill>
                  <a:srgbClr val="646464"/>
                </a:solidFill>
              </a:rPr>
              <a:t>M&amp;C – Collaboration Release 1 – October 2013</a:t>
            </a:r>
          </a:p>
          <a:p>
            <a:pPr lvl="0" algn="l" defTabSz="955675" eaLnBrk="0" hangingPunct="0">
              <a:spcAft>
                <a:spcPts val="0"/>
              </a:spcAft>
              <a:defRPr/>
            </a:pPr>
            <a:r>
              <a:rPr lang="en-US" sz="1400" kern="0" dirty="0" smtClean="0">
                <a:solidFill>
                  <a:srgbClr val="646464"/>
                </a:solidFill>
              </a:rPr>
              <a:t>David Bingham/Andy Ioannou</a:t>
            </a:r>
            <a:endParaRPr lang="en-US" sz="1400" kern="0" dirty="0">
              <a:solidFill>
                <a:srgbClr val="646464"/>
              </a:solidFill>
            </a:endParaRPr>
          </a:p>
        </p:txBody>
      </p:sp>
      <p:graphicFrame>
        <p:nvGraphicFramePr>
          <p:cNvPr id="17" name="Table 16"/>
          <p:cNvGraphicFramePr>
            <a:graphicFrameLocks noGrp="1"/>
          </p:cNvGraphicFramePr>
          <p:nvPr>
            <p:extLst>
              <p:ext uri="{D42A27DB-BD31-4B8C-83A1-F6EECF244321}">
                <p14:modId xmlns:p14="http://schemas.microsoft.com/office/powerpoint/2010/main" val="3217111909"/>
              </p:ext>
            </p:extLst>
          </p:nvPr>
        </p:nvGraphicFramePr>
        <p:xfrm>
          <a:off x="4571577" y="5797428"/>
          <a:ext cx="4495800" cy="362139"/>
        </p:xfrm>
        <a:graphic>
          <a:graphicData uri="http://schemas.openxmlformats.org/drawingml/2006/table">
            <a:tbl>
              <a:tblPr/>
              <a:tblGrid>
                <a:gridCol w="4495800"/>
              </a:tblGrid>
              <a:tr h="90690">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a:ln>
                            <a:noFill/>
                          </a:ln>
                          <a:solidFill>
                            <a:schemeClr val="tx1"/>
                          </a:solidFill>
                          <a:effectLst/>
                          <a:latin typeface="EYInterstate" pitchFamily="2" charset="0"/>
                        </a:rPr>
                        <a:t>H.  GENERAL COMMENTS – must include reasoning for an overall Red or Amber Status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228093">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endParaRPr kumimoji="0" lang="en-US" sz="700" b="0" i="0" u="none" strike="noStrike" kern="1200" cap="none" normalizeH="0" baseline="0" dirty="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2"/>
          <p:cNvGraphicFramePr>
            <a:graphicFrameLocks noGrp="1"/>
          </p:cNvGraphicFramePr>
          <p:nvPr>
            <p:extLst>
              <p:ext uri="{D42A27DB-BD31-4B8C-83A1-F6EECF244321}">
                <p14:modId xmlns:p14="http://schemas.microsoft.com/office/powerpoint/2010/main" val="2514402677"/>
              </p:ext>
            </p:extLst>
          </p:nvPr>
        </p:nvGraphicFramePr>
        <p:xfrm>
          <a:off x="76200" y="733548"/>
          <a:ext cx="4419602" cy="2543051"/>
        </p:xfrm>
        <a:graphic>
          <a:graphicData uri="http://schemas.openxmlformats.org/drawingml/2006/table">
            <a:tbl>
              <a:tblPr/>
              <a:tblGrid>
                <a:gridCol w="4419602"/>
              </a:tblGrid>
              <a:tr h="151694">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mj-lt"/>
                        </a:rPr>
                        <a:t>A.  </a:t>
                      </a:r>
                      <a:r>
                        <a:rPr kumimoji="0" lang="en-GB" sz="700" b="1" i="0" u="none" strike="noStrike" cap="none" normalizeH="0" baseline="0" dirty="0" smtClean="0">
                          <a:ln>
                            <a:noFill/>
                          </a:ln>
                          <a:solidFill>
                            <a:schemeClr val="tx1"/>
                          </a:solidFill>
                          <a:effectLst/>
                          <a:latin typeface="+mj-lt"/>
                        </a:rPr>
                        <a:t>EXECUTIVE SUMMARY – a summary of the progress for this period (not of the initiative)</a:t>
                      </a:r>
                      <a:endParaRPr kumimoji="0" lang="en-US" sz="700" b="1" i="0" u="none" strike="noStrike" cap="none" normalizeH="0" baseline="0" dirty="0">
                        <a:ln>
                          <a:noFill/>
                        </a:ln>
                        <a:solidFill>
                          <a:schemeClr val="tx1"/>
                        </a:solidFill>
                        <a:effectLst/>
                        <a:latin typeface="+mj-lt"/>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423982">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now live. Some post go live activities remain:</a:t>
                      </a:r>
                    </a:p>
                    <a:p>
                      <a:pPr marL="571500" marR="0" lvl="2"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Full profile sync between O365 and On-Prem</a:t>
                      </a:r>
                    </a:p>
                    <a:p>
                      <a:pPr marL="571500" marR="0" lvl="2"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AD photo write-back</a:t>
                      </a:r>
                    </a:p>
                    <a:p>
                      <a:pPr marL="571500" marR="0" lvl="2"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Profile mapping hot fix</a:t>
                      </a:r>
                      <a:endParaRPr kumimoji="0" lang="en-GB" sz="700" b="0" i="1"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endParaRPr kumimoji="0" lang="en-GB" sz="700" b="0" i="1"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The Global Change Freeze  will be lifted from 6</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Nov. Post R1 deployment activities will start 7</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Nov with projected completion 29</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Jan.</a:t>
                      </a: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Completion for ELS is being re-forecast </a:t>
                      </a: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given published dates for lifting moratorium (I490)</a:t>
                      </a: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51694">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endParaRPr kumimoji="0" lang="en-CA"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815681">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live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1081360149"/>
              </p:ext>
            </p:extLst>
          </p:nvPr>
        </p:nvGraphicFramePr>
        <p:xfrm>
          <a:off x="4572000" y="733548"/>
          <a:ext cx="4419601" cy="1179811"/>
        </p:xfrm>
        <a:graphic>
          <a:graphicData uri="http://schemas.openxmlformats.org/drawingml/2006/table">
            <a:tbl>
              <a:tblPr/>
              <a:tblGrid>
                <a:gridCol w="1447800"/>
                <a:gridCol w="685800"/>
                <a:gridCol w="609600"/>
                <a:gridCol w="574100"/>
                <a:gridCol w="499598"/>
                <a:gridCol w="602703"/>
              </a:tblGrid>
              <a:tr h="246006">
                <a:tc gridSpan="6">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a:ln>
                            <a:noFill/>
                          </a:ln>
                          <a:solidFill>
                            <a:schemeClr val="tx1"/>
                          </a:solidFill>
                          <a:effectLst/>
                          <a:latin typeface="EYInterstate" pitchFamily="2" charset="0"/>
                          <a:ea typeface="+mn-ea"/>
                          <a:cs typeface="+mn-cs"/>
                        </a:rPr>
                        <a:t>E.  </a:t>
                      </a:r>
                      <a:r>
                        <a:rPr kumimoji="0" lang="en-US" sz="700" b="1" i="0" u="none" strike="noStrike" kern="1200" cap="none" normalizeH="0" baseline="0" dirty="0" smtClean="0">
                          <a:ln>
                            <a:noFill/>
                          </a:ln>
                          <a:solidFill>
                            <a:schemeClr val="tx1"/>
                          </a:solidFill>
                          <a:effectLst/>
                          <a:latin typeface="EYInterstate" pitchFamily="2" charset="0"/>
                          <a:ea typeface="+mn-ea"/>
                          <a:cs typeface="+mn-cs"/>
                        </a:rPr>
                        <a:t>MILESTONES 2</a:t>
                      </a: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R w="6350" cap="flat" cmpd="sng" algn="ctr">
                      <a:solidFill>
                        <a:schemeClr val="accent2"/>
                      </a:solidFill>
                      <a:prstDash val="solid"/>
                      <a:round/>
                      <a:headEnd type="none" w="med" len="med"/>
                      <a:tailEnd type="none" w="med" len="med"/>
                    </a:lnR>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441793">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Individual Milestone Name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Planned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Projected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Conf</a:t>
                      </a: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246006">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ELS Completion </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21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Re-plan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solidFill>
                          <a:effectLst/>
                          <a:latin typeface="EYInterstate Light" pitchFamily="2" charset="0"/>
                        </a:rPr>
                        <a:t>TBC</a:t>
                      </a:r>
                      <a:endParaRPr kumimoji="0" lang="en-US" sz="700" b="0" i="0" u="none" strike="noStrike" cap="none" normalizeH="0" baseline="0" dirty="0">
                        <a:ln>
                          <a:noFill/>
                        </a:ln>
                        <a:solidFill>
                          <a:schemeClr val="tx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46006">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Post Deployment Activities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29 Jan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29 Jan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solidFill>
                          <a:effectLst/>
                          <a:latin typeface="EYInterstate Light" pitchFamily="2" charset="0"/>
                        </a:rPr>
                        <a:t>N/A</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bl>
          </a:graphicData>
        </a:graphic>
      </p:graphicFrame>
      <p:graphicFrame>
        <p:nvGraphicFramePr>
          <p:cNvPr id="23" name="Table 22"/>
          <p:cNvGraphicFramePr>
            <a:graphicFrameLocks noGrp="1"/>
          </p:cNvGraphicFramePr>
          <p:nvPr>
            <p:extLst>
              <p:ext uri="{D42A27DB-BD31-4B8C-83A1-F6EECF244321}">
                <p14:modId xmlns:p14="http://schemas.microsoft.com/office/powerpoint/2010/main" val="2954954941"/>
              </p:ext>
            </p:extLst>
          </p:nvPr>
        </p:nvGraphicFramePr>
        <p:xfrm>
          <a:off x="4557747" y="2362201"/>
          <a:ext cx="4428000" cy="1219200"/>
        </p:xfrm>
        <a:graphic>
          <a:graphicData uri="http://schemas.openxmlformats.org/drawingml/2006/table">
            <a:tbl>
              <a:tblPr/>
              <a:tblGrid>
                <a:gridCol w="1052054"/>
                <a:gridCol w="2100082"/>
                <a:gridCol w="600407"/>
                <a:gridCol w="675457"/>
              </a:tblGrid>
              <a:tr h="310165">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72712">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736323">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endParaRPr kumimoji="0" lang="en-US" sz="700" b="0" i="0" u="none" strike="noStrike" kern="1200" cap="none" normalizeH="0" baseline="0" noProof="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5" name="Group 852"/>
          <p:cNvGraphicFramePr>
            <a:graphicFrameLocks noGrp="1"/>
          </p:cNvGraphicFramePr>
          <p:nvPr>
            <p:extLst>
              <p:ext uri="{D42A27DB-BD31-4B8C-83A1-F6EECF244321}">
                <p14:modId xmlns:p14="http://schemas.microsoft.com/office/powerpoint/2010/main" val="142520991"/>
              </p:ext>
            </p:extLst>
          </p:nvPr>
        </p:nvGraphicFramePr>
        <p:xfrm>
          <a:off x="4572000" y="3597425"/>
          <a:ext cx="4428001" cy="2117576"/>
        </p:xfrm>
        <a:graphic>
          <a:graphicData uri="http://schemas.openxmlformats.org/drawingml/2006/table">
            <a:tbl>
              <a:tblPr/>
              <a:tblGrid>
                <a:gridCol w="1125763"/>
                <a:gridCol w="2026373"/>
                <a:gridCol w="600407"/>
                <a:gridCol w="675458"/>
              </a:tblGrid>
              <a:tr h="348916">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94288">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580211">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I490 ELS completion date is affected by the Global Change Freeze extension </a:t>
                      </a: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ELS completion being re-forecast given published dates for lifting moratorium</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8</a:t>
                      </a:r>
                      <a:r>
                        <a:rPr kumimoji="0" lang="en-US"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 Nov</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Cynthia Markland</a:t>
                      </a: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450957">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I417 </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People Profile Synchronisation not completing as expected </a:t>
                      </a: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Plan confirmed for profile sync: expect to complete 25-Nov.</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1</a:t>
                      </a:r>
                      <a:r>
                        <a:rPr kumimoji="0" lang="en-US" sz="700" b="0" i="0" u="none" strike="noStrike" kern="1200" cap="none" normalizeH="0" baseline="30000" dirty="0" smtClean="0">
                          <a:ln>
                            <a:noFill/>
                          </a:ln>
                          <a:solidFill>
                            <a:schemeClr val="bg2"/>
                          </a:solidFill>
                          <a:effectLst/>
                          <a:latin typeface="EYInterstate Light" pitchFamily="2" charset="0"/>
                          <a:ea typeface="+mn-ea"/>
                          <a:cs typeface="+mn-cs"/>
                        </a:rPr>
                        <a:t>st</a:t>
                      </a: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 Nov</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Cynthia Markland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34891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Scope Change requests to be approved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gridSpan="3">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94288">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0" marR="0" lvl="1" indent="0" algn="l" defTabSz="947738" rtl="0" eaLnBrk="0" fontAlgn="base" latinLnBrk="0" hangingPunct="0">
                        <a:lnSpc>
                          <a:spcPct val="100000"/>
                        </a:lnSpc>
                        <a:spcBef>
                          <a:spcPct val="0"/>
                        </a:spcBef>
                        <a:spcAft>
                          <a:spcPct val="10000"/>
                        </a:spcAft>
                        <a:buClrTx/>
                        <a:buSzPct val="70000"/>
                        <a:buFont typeface="Arial" pitchFamily="34" charset="0"/>
                        <a:buNone/>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hMerge="1">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tc>
                <a:tc hMerge="1">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tc>
              </a:tr>
            </a:tbl>
          </a:graphicData>
        </a:graphic>
      </p:graphicFrame>
    </p:spTree>
    <p:extLst>
      <p:ext uri="{BB962C8B-B14F-4D97-AF65-F5344CB8AC3E}">
        <p14:creationId xmlns:p14="http://schemas.microsoft.com/office/powerpoint/2010/main" val="12507035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94"/>
          <p:cNvSpPr>
            <a:spLocks/>
          </p:cNvSpPr>
          <p:nvPr/>
        </p:nvSpPr>
        <p:spPr bwMode="gray">
          <a:xfrm>
            <a:off x="-3175" y="-3175"/>
            <a:ext cx="6804025" cy="533400"/>
          </a:xfrm>
          <a:custGeom>
            <a:avLst/>
            <a:gdLst>
              <a:gd name="T0" fmla="*/ 2147483647 w 6000"/>
              <a:gd name="T1" fmla="*/ 0 h 754"/>
              <a:gd name="T2" fmla="*/ 2147483647 w 6000"/>
              <a:gd name="T3" fmla="*/ 2147483647 h 754"/>
              <a:gd name="T4" fmla="*/ 0 w 6000"/>
              <a:gd name="T5" fmla="*/ 2147483647 h 754"/>
              <a:gd name="T6" fmla="*/ 0 w 6000"/>
              <a:gd name="T7" fmla="*/ 2147483647 h 754"/>
              <a:gd name="T8" fmla="*/ 2147483647 w 6000"/>
              <a:gd name="T9" fmla="*/ 0 h 754"/>
              <a:gd name="T10" fmla="*/ 0 60000 65536"/>
              <a:gd name="T11" fmla="*/ 0 60000 65536"/>
              <a:gd name="T12" fmla="*/ 0 60000 65536"/>
              <a:gd name="T13" fmla="*/ 0 60000 65536"/>
              <a:gd name="T14" fmla="*/ 0 60000 65536"/>
              <a:gd name="T15" fmla="*/ 0 w 6000"/>
              <a:gd name="T16" fmla="*/ 0 h 754"/>
              <a:gd name="T17" fmla="*/ 6000 w 6000"/>
              <a:gd name="T18" fmla="*/ 754 h 754"/>
              <a:gd name="connsiteX0" fmla="*/ 10000 w 10000"/>
              <a:gd name="connsiteY0" fmla="*/ 0 h 10000"/>
              <a:gd name="connsiteX1" fmla="*/ 9852 w 10000"/>
              <a:gd name="connsiteY1" fmla="*/ 9973 h 10000"/>
              <a:gd name="connsiteX2" fmla="*/ 0 w 10000"/>
              <a:gd name="connsiteY2" fmla="*/ 10000 h 10000"/>
              <a:gd name="connsiteX3" fmla="*/ 0 w 10000"/>
              <a:gd name="connsiteY3" fmla="*/ 40 h 10000"/>
              <a:gd name="connsiteX4" fmla="*/ 10000 w 10000"/>
              <a:gd name="connsiteY4" fmla="*/ 0 h 10000"/>
              <a:gd name="connsiteX0" fmla="*/ 10000 w 10000"/>
              <a:gd name="connsiteY0" fmla="*/ 0 h 10000"/>
              <a:gd name="connsiteX1" fmla="*/ 9843 w 10000"/>
              <a:gd name="connsiteY1" fmla="*/ 9973 h 10000"/>
              <a:gd name="connsiteX2" fmla="*/ 0 w 10000"/>
              <a:gd name="connsiteY2" fmla="*/ 10000 h 10000"/>
              <a:gd name="connsiteX3" fmla="*/ 0 w 10000"/>
              <a:gd name="connsiteY3" fmla="*/ 40 h 10000"/>
              <a:gd name="connsiteX4" fmla="*/ 1000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0"/>
                </a:moveTo>
                <a:cubicBezTo>
                  <a:pt x="9951" y="3324"/>
                  <a:pt x="9892" y="6649"/>
                  <a:pt x="9843" y="9973"/>
                </a:cubicBezTo>
                <a:lnTo>
                  <a:pt x="0" y="10000"/>
                </a:lnTo>
                <a:lnTo>
                  <a:pt x="0" y="40"/>
                </a:lnTo>
                <a:lnTo>
                  <a:pt x="10000" y="0"/>
                </a:lnTo>
                <a:close/>
              </a:path>
            </a:pathLst>
          </a:custGeom>
          <a:solidFill>
            <a:srgbClr val="FFD200"/>
          </a:solidFill>
          <a:ln w="9525">
            <a:noFill/>
            <a:round/>
            <a:headEnd/>
            <a:tailEnd/>
          </a:ln>
        </p:spPr>
        <p:txBody>
          <a:bodyPr/>
          <a:lstStyle/>
          <a:p>
            <a:pPr fontAlgn="base">
              <a:spcBef>
                <a:spcPct val="0"/>
              </a:spcBef>
              <a:spcAft>
                <a:spcPct val="0"/>
              </a:spcAft>
            </a:pPr>
            <a:endParaRPr lang="en-US" dirty="0">
              <a:solidFill>
                <a:srgbClr val="000000"/>
              </a:solidFill>
              <a:latin typeface="Arial" charset="0"/>
            </a:endParaRPr>
          </a:p>
        </p:txBody>
      </p:sp>
      <p:graphicFrame>
        <p:nvGraphicFramePr>
          <p:cNvPr id="2" name="Group 272"/>
          <p:cNvGraphicFramePr>
            <a:graphicFrameLocks noGrp="1"/>
          </p:cNvGraphicFramePr>
          <p:nvPr>
            <p:extLst>
              <p:ext uri="{D42A27DB-BD31-4B8C-83A1-F6EECF244321}">
                <p14:modId xmlns:p14="http://schemas.microsoft.com/office/powerpoint/2010/main" val="254986745"/>
              </p:ext>
            </p:extLst>
          </p:nvPr>
        </p:nvGraphicFramePr>
        <p:xfrm>
          <a:off x="84169" y="4187961"/>
          <a:ext cx="4419600" cy="1910984"/>
        </p:xfrm>
        <a:graphic>
          <a:graphicData uri="http://schemas.openxmlformats.org/drawingml/2006/table">
            <a:tbl>
              <a:tblPr/>
              <a:tblGrid>
                <a:gridCol w="4419600"/>
              </a:tblGrid>
              <a:tr h="141101">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a:ln>
                            <a:noFill/>
                          </a:ln>
                          <a:solidFill>
                            <a:schemeClr val="tx1"/>
                          </a:solidFill>
                          <a:effectLst/>
                          <a:latin typeface="EYInterstate" pitchFamily="2" charset="0"/>
                        </a:rPr>
                        <a:t>C.  ACTIVITIES BEHIND SCHEDULE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635191">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Full elicitation and sign off of R2 Collab and Platform Non Functional Requirements </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Process Microsoft SOW CRs for R2 scope gaps </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Concept Searching Proof of Concept completion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41101">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a:t>
                      </a:r>
                      <a:r>
                        <a:rPr kumimoji="0" lang="en-US" sz="700" b="1" i="0" u="none" strike="noStrike" cap="none" normalizeH="0" baseline="0" dirty="0">
                          <a:ln>
                            <a:noFill/>
                          </a:ln>
                          <a:solidFill>
                            <a:schemeClr val="tx1"/>
                          </a:solidFill>
                          <a:effectLst/>
                          <a:latin typeface="EYInterstate" pitchFamily="2" charset="0"/>
                        </a:rPr>
                        <a:t>KEY ACTIVITIES PLANNED NEXT </a:t>
                      </a:r>
                      <a:r>
                        <a:rPr kumimoji="0" lang="en-US" sz="700" b="1" i="0" u="none" strike="noStrike" cap="none" normalizeH="0" baseline="0" dirty="0" smtClean="0">
                          <a:ln>
                            <a:noFill/>
                          </a:ln>
                          <a:solidFill>
                            <a:schemeClr val="tx1"/>
                          </a:solidFill>
                          <a:effectLst/>
                          <a:latin typeface="EYInterstate" pitchFamily="2" charset="0"/>
                        </a:rPr>
                        <a:t>PERIOD </a:t>
                      </a: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993591">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Close out ATF/RTF Architectural alignment for intranet and extranet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Stage Gate Review - formal Requirements Phase closure</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Wave 3 planning, baseline plan and budget to go-live</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R2 SP2013 Designs </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R2 Search Build</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Concept Searching POC, and Design incorporating final release functionality</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4" name="Group 270"/>
          <p:cNvGraphicFramePr>
            <a:graphicFrameLocks noGrp="1"/>
          </p:cNvGraphicFramePr>
          <p:nvPr>
            <p:extLst>
              <p:ext uri="{D42A27DB-BD31-4B8C-83A1-F6EECF244321}">
                <p14:modId xmlns:p14="http://schemas.microsoft.com/office/powerpoint/2010/main" val="2886171709"/>
              </p:ext>
            </p:extLst>
          </p:nvPr>
        </p:nvGraphicFramePr>
        <p:xfrm>
          <a:off x="7391400" y="44624"/>
          <a:ext cx="1628477" cy="535063"/>
        </p:xfrm>
        <a:graphic>
          <a:graphicData uri="http://schemas.openxmlformats.org/drawingml/2006/table">
            <a:tbl>
              <a:tblPr/>
              <a:tblGrid>
                <a:gridCol w="814238"/>
                <a:gridCol w="814239"/>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a:ln>
                            <a:noFill/>
                          </a:ln>
                          <a:solidFill>
                            <a:schemeClr val="tx1"/>
                          </a:solidFill>
                          <a:effectLst/>
                          <a:latin typeface="EYInterstate" pitchFamily="2" charset="0"/>
                          <a:ea typeface="+mn-ea"/>
                          <a:cs typeface="+mn-cs"/>
                        </a:rPr>
                        <a:t>OVERALL INITIATIVE STATUS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a:ln>
                          <a:noFill/>
                        </a:ln>
                        <a:solidFill>
                          <a:srgbClr val="646464"/>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a:ln>
                          <a:noFill/>
                        </a:ln>
                        <a:solidFill>
                          <a:srgbClr val="646464"/>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6" name="Group 270"/>
          <p:cNvGraphicFramePr>
            <a:graphicFrameLocks noGrp="1"/>
          </p:cNvGraphicFramePr>
          <p:nvPr/>
        </p:nvGraphicFramePr>
        <p:xfrm>
          <a:off x="1195546" y="6553106"/>
          <a:ext cx="381000" cy="88326"/>
        </p:xfrm>
        <a:graphic>
          <a:graphicData uri="http://schemas.openxmlformats.org/drawingml/2006/table">
            <a:tbl>
              <a:tblPr/>
              <a:tblGrid>
                <a:gridCol w="381000"/>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RED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7" name="Group 270"/>
          <p:cNvGraphicFramePr>
            <a:graphicFrameLocks noGrp="1"/>
          </p:cNvGraphicFramePr>
          <p:nvPr/>
        </p:nvGraphicFramePr>
        <p:xfrm>
          <a:off x="3979855" y="6582966"/>
          <a:ext cx="523914" cy="88326"/>
        </p:xfrm>
        <a:graphic>
          <a:graphicData uri="http://schemas.openxmlformats.org/drawingml/2006/table">
            <a:tbl>
              <a:tblPr/>
              <a:tblGrid>
                <a:gridCol w="523914"/>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AMBER</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8" name="Group 270"/>
          <p:cNvGraphicFramePr>
            <a:graphicFrameLocks noGrp="1"/>
          </p:cNvGraphicFramePr>
          <p:nvPr/>
        </p:nvGraphicFramePr>
        <p:xfrm>
          <a:off x="6515865" y="6550835"/>
          <a:ext cx="381000" cy="90597"/>
        </p:xfrm>
        <a:graphic>
          <a:graphicData uri="http://schemas.openxmlformats.org/drawingml/2006/table">
            <a:tbl>
              <a:tblPr/>
              <a:tblGrid>
                <a:gridCol w="381000"/>
              </a:tblGrid>
              <a:tr h="90597">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GREEN</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pSp>
        <p:nvGrpSpPr>
          <p:cNvPr id="3" name="Group 27"/>
          <p:cNvGrpSpPr/>
          <p:nvPr/>
        </p:nvGrpSpPr>
        <p:grpSpPr>
          <a:xfrm>
            <a:off x="285595" y="6400800"/>
            <a:ext cx="8734282" cy="494922"/>
            <a:chOff x="307495" y="6550829"/>
            <a:chExt cx="9404036" cy="494922"/>
          </a:xfrm>
        </p:grpSpPr>
        <p:sp>
          <p:nvSpPr>
            <p:cNvPr id="10" name="TextBox 9"/>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11" name="TextBox 10"/>
            <p:cNvSpPr txBox="1"/>
            <p:nvPr/>
          </p:nvSpPr>
          <p:spPr bwMode="gray">
            <a:xfrm>
              <a:off x="674554" y="6657945"/>
              <a:ext cx="612668"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latin typeface="EYInterstate Light" pitchFamily="2" charset="0"/>
              </a:endParaRPr>
            </a:p>
          </p:txBody>
        </p:sp>
        <p:sp>
          <p:nvSpPr>
            <p:cNvPr id="12" name="TextBox 11"/>
            <p:cNvSpPr txBox="1"/>
            <p:nvPr/>
          </p:nvSpPr>
          <p:spPr bwMode="gray">
            <a:xfrm>
              <a:off x="307495" y="6550829"/>
              <a:ext cx="4541628"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latin typeface="EYInterstate Light" pitchFamily="2" charset="0"/>
              </a:endParaRPr>
            </a:p>
          </p:txBody>
        </p:sp>
        <p:sp>
          <p:nvSpPr>
            <p:cNvPr id="13" name="TextBox 12"/>
            <p:cNvSpPr txBox="1"/>
            <p:nvPr/>
          </p:nvSpPr>
          <p:spPr bwMode="gray">
            <a:xfrm>
              <a:off x="7423210"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14" name="TextBox 13"/>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16" name="Rectangle 183"/>
          <p:cNvSpPr txBox="1">
            <a:spLocks noChangeArrowheads="1"/>
          </p:cNvSpPr>
          <p:nvPr/>
        </p:nvSpPr>
        <p:spPr bwMode="gray">
          <a:xfrm>
            <a:off x="1" y="-165"/>
            <a:ext cx="7086599" cy="553998"/>
          </a:xfrm>
          <a:prstGeom prst="rect">
            <a:avLst/>
          </a:prstGeom>
        </p:spPr>
        <p:txBody>
          <a:bodyPr wrap="square">
            <a:spAutoFit/>
          </a:bodyPr>
          <a:lstStyle/>
          <a:p>
            <a:pPr lvl="0" algn="l" defTabSz="955675" eaLnBrk="0" hangingPunct="0">
              <a:spcAft>
                <a:spcPts val="0"/>
              </a:spcAft>
              <a:defRPr/>
            </a:pPr>
            <a:r>
              <a:rPr lang="en-US" sz="1600" b="1" kern="0" dirty="0">
                <a:solidFill>
                  <a:srgbClr val="646464"/>
                </a:solidFill>
              </a:rPr>
              <a:t>M&amp;C – Collaboration Release 2 </a:t>
            </a:r>
            <a:r>
              <a:rPr lang="en-US" sz="1600" b="1" kern="0" dirty="0" smtClean="0">
                <a:solidFill>
                  <a:srgbClr val="646464"/>
                </a:solidFill>
              </a:rPr>
              <a:t>– October 2013</a:t>
            </a:r>
            <a:endParaRPr lang="en-US" sz="1600" b="1" kern="0" dirty="0">
              <a:solidFill>
                <a:srgbClr val="646464"/>
              </a:solidFill>
            </a:endParaRPr>
          </a:p>
          <a:p>
            <a:pPr lvl="0" algn="l" defTabSz="955675" eaLnBrk="0" hangingPunct="0">
              <a:spcAft>
                <a:spcPts val="0"/>
              </a:spcAft>
              <a:defRPr/>
            </a:pPr>
            <a:r>
              <a:rPr lang="en-US" sz="1400" kern="0" dirty="0" smtClean="0">
                <a:solidFill>
                  <a:srgbClr val="646464"/>
                </a:solidFill>
              </a:rPr>
              <a:t>Andy Ioannou/Dione Miller</a:t>
            </a:r>
            <a:endParaRPr lang="en-US" sz="1400" kern="0" dirty="0">
              <a:solidFill>
                <a:srgbClr val="646464"/>
              </a:solidFill>
            </a:endParaRPr>
          </a:p>
        </p:txBody>
      </p:sp>
      <p:graphicFrame>
        <p:nvGraphicFramePr>
          <p:cNvPr id="17" name="Table 16"/>
          <p:cNvGraphicFramePr>
            <a:graphicFrameLocks noGrp="1"/>
          </p:cNvGraphicFramePr>
          <p:nvPr>
            <p:extLst>
              <p:ext uri="{D42A27DB-BD31-4B8C-83A1-F6EECF244321}">
                <p14:modId xmlns:p14="http://schemas.microsoft.com/office/powerpoint/2010/main" val="3434348727"/>
              </p:ext>
            </p:extLst>
          </p:nvPr>
        </p:nvGraphicFramePr>
        <p:xfrm>
          <a:off x="4572000" y="5881676"/>
          <a:ext cx="4495800" cy="442924"/>
        </p:xfrm>
        <a:graphic>
          <a:graphicData uri="http://schemas.openxmlformats.org/drawingml/2006/table">
            <a:tbl>
              <a:tblPr/>
              <a:tblGrid>
                <a:gridCol w="4495800"/>
              </a:tblGrid>
              <a:tr h="72122">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a:ln>
                            <a:noFill/>
                          </a:ln>
                          <a:solidFill>
                            <a:schemeClr val="tx1"/>
                          </a:solidFill>
                          <a:effectLst/>
                          <a:latin typeface="EYInterstate" pitchFamily="2" charset="0"/>
                        </a:rPr>
                        <a:t>H.  GENERAL COMMENTS – must include reasoning for an overall Red or Amber Status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308878">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Plan is Amber as requirements, design and build phases are not tracking to PMP dates, re-baselining during Wave 3 planning by mid November</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2"/>
          <p:cNvGraphicFramePr>
            <a:graphicFrameLocks noGrp="1"/>
          </p:cNvGraphicFramePr>
          <p:nvPr>
            <p:extLst>
              <p:ext uri="{D42A27DB-BD31-4B8C-83A1-F6EECF244321}">
                <p14:modId xmlns:p14="http://schemas.microsoft.com/office/powerpoint/2010/main" val="2417639651"/>
              </p:ext>
            </p:extLst>
          </p:nvPr>
        </p:nvGraphicFramePr>
        <p:xfrm>
          <a:off x="76200" y="609600"/>
          <a:ext cx="4419602" cy="3533651"/>
        </p:xfrm>
        <a:graphic>
          <a:graphicData uri="http://schemas.openxmlformats.org/drawingml/2006/table">
            <a:tbl>
              <a:tblPr/>
              <a:tblGrid>
                <a:gridCol w="4419602"/>
              </a:tblGrid>
              <a:tr h="169998">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mj-lt"/>
                        </a:rPr>
                        <a:t>A.  </a:t>
                      </a:r>
                      <a:r>
                        <a:rPr kumimoji="0" lang="en-GB" sz="700" b="1" i="0" u="none" strike="noStrike" cap="none" normalizeH="0" baseline="0" dirty="0" smtClean="0">
                          <a:ln>
                            <a:noFill/>
                          </a:ln>
                          <a:solidFill>
                            <a:schemeClr val="tx1"/>
                          </a:solidFill>
                          <a:effectLst/>
                          <a:latin typeface="+mj-lt"/>
                        </a:rPr>
                        <a:t>EXECUTIVE SUMMARY – a summary of the progress for this period (not of the initiative)</a:t>
                      </a:r>
                      <a:endParaRPr kumimoji="0" lang="en-US" sz="700" b="1" i="0" u="none" strike="noStrike" cap="none" normalizeH="0" baseline="0" dirty="0">
                        <a:ln>
                          <a:noFill/>
                        </a:ln>
                        <a:solidFill>
                          <a:schemeClr val="tx1"/>
                        </a:solidFill>
                        <a:effectLst/>
                        <a:latin typeface="+mj-lt"/>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2068253">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requirements 95% signed off – 1 caveat on decommissioning resolved, pending sign off</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Design and build started for all areas.</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Planning wave 3 started and will re-baseline plan to go-live by 15</a:t>
                      </a:r>
                      <a:r>
                        <a:rPr kumimoji="0" lang="en-GB" sz="700" b="0" i="0" u="none" strike="noStrike" kern="1200" cap="none" normalizeH="0" baseline="30000" dirty="0" smtClean="0">
                          <a:ln>
                            <a:noFill/>
                          </a:ln>
                          <a:solidFill>
                            <a:schemeClr val="tx1">
                              <a:lumMod val="85000"/>
                              <a:lumOff val="15000"/>
                            </a:schemeClr>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 November</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3</a:t>
                      </a:r>
                      <a:r>
                        <a:rPr kumimoji="0" lang="en-GB" sz="700" b="0" i="0" u="none" strike="noStrike" kern="1200" cap="none" normalizeH="0" baseline="30000" dirty="0" smtClean="0">
                          <a:ln>
                            <a:noFill/>
                          </a:ln>
                          <a:solidFill>
                            <a:schemeClr val="tx1">
                              <a:lumMod val="85000"/>
                              <a:lumOff val="15000"/>
                            </a:schemeClr>
                          </a:solidFill>
                          <a:effectLst/>
                          <a:latin typeface="EYInterstate Light" pitchFamily="2" charset="0"/>
                          <a:ea typeface="+mn-ea"/>
                          <a:cs typeface="+mn-cs"/>
                        </a:rPr>
                        <a:t>rd</a:t>
                      </a: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 party product (Concept Searching and BA Insight) proof of concept work continues, final versions of products needed for go-live will be delivered in November. This has had material impact on the schedule (I494, I495)</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Authentication timeline and thus extranet delivery re-planned so as to mitigate solution quality risk (R689)</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Additional budget requirement for R2 intranet and extranet delivery being assessed through Wave 3 planning and CR will be raised to re-baseline project management plan. </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New Dependency identified  on CA component (user disambiguation) build in Service Now project for extranet authentication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69998">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endParaRPr kumimoji="0" lang="en-CA"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125402">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R2 Collaboration Functional Requirements</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CMS Build</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M&amp;C SharePoint Service Definition issued for sign off</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M&amp;C SharePoint Platform Design completed</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BAI Proof of Concept completed and demoed to EYK leadership</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Planned PVT and Competencies CRs into overall R2 plan (CR160 and CR163 approved)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3485306852"/>
              </p:ext>
            </p:extLst>
          </p:nvPr>
        </p:nvGraphicFramePr>
        <p:xfrm>
          <a:off x="4571999" y="609600"/>
          <a:ext cx="4495801" cy="1377225"/>
        </p:xfrm>
        <a:graphic>
          <a:graphicData uri="http://schemas.openxmlformats.org/drawingml/2006/table">
            <a:tbl>
              <a:tblPr/>
              <a:tblGrid>
                <a:gridCol w="1459130"/>
                <a:gridCol w="767963"/>
                <a:gridCol w="767963"/>
                <a:gridCol w="348204"/>
                <a:gridCol w="614370"/>
                <a:gridCol w="538171"/>
              </a:tblGrid>
              <a:tr h="149139">
                <a:tc gridSpan="5">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a:ln>
                            <a:noFill/>
                          </a:ln>
                          <a:solidFill>
                            <a:schemeClr val="tx1"/>
                          </a:solidFill>
                          <a:effectLst/>
                          <a:latin typeface="EYInterstate" pitchFamily="2" charset="0"/>
                          <a:ea typeface="+mn-ea"/>
                          <a:cs typeface="+mn-cs"/>
                        </a:rPr>
                        <a:t>E.  </a:t>
                      </a:r>
                      <a:r>
                        <a:rPr kumimoji="0" lang="en-US" sz="700" b="1" i="0" u="none" strike="noStrike" kern="1200" cap="none" normalizeH="0" baseline="0" dirty="0" smtClean="0">
                          <a:ln>
                            <a:noFill/>
                          </a:ln>
                          <a:solidFill>
                            <a:schemeClr val="tx1"/>
                          </a:solidFill>
                          <a:effectLst/>
                          <a:latin typeface="EYInterstate" pitchFamily="2" charset="0"/>
                          <a:ea typeface="+mn-ea"/>
                          <a:cs typeface="+mn-cs"/>
                        </a:rPr>
                        <a:t>MILESTONES 2</a:t>
                      </a: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R w="6350" cap="flat" cmpd="sng" algn="ctr">
                      <a:solidFill>
                        <a:schemeClr val="accent2"/>
                      </a:solidFill>
                      <a:prstDash val="solid"/>
                      <a:round/>
                      <a:headEnd type="none" w="med" len="med"/>
                      <a:tailEnd type="none" w="med" len="med"/>
                    </a:lnR>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4113">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Individual Milestone Name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Planned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Projected Date</a:t>
                      </a:r>
                    </a:p>
                  </a:txBody>
                  <a:tcPr marL="0" marR="0"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Conf</a:t>
                      </a: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Last Period</a:t>
                      </a: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defRPr/>
                      </a:pPr>
                      <a:r>
                        <a:rPr kumimoji="0" lang="en-US" sz="700" b="1" i="0" u="none" strike="noStrike" cap="none" normalizeH="0" baseline="0" dirty="0" smtClean="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Requirements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27 Sep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01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Design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25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15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Planning Wave 3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15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Build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8 Nov13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09 Dec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IT Test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7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7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Production Deployment Starts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7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7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Intranet go-live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31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31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23" name="Table 22"/>
          <p:cNvGraphicFramePr>
            <a:graphicFrameLocks noGrp="1"/>
          </p:cNvGraphicFramePr>
          <p:nvPr>
            <p:extLst>
              <p:ext uri="{D42A27DB-BD31-4B8C-83A1-F6EECF244321}">
                <p14:modId xmlns:p14="http://schemas.microsoft.com/office/powerpoint/2010/main" val="1408596615"/>
              </p:ext>
            </p:extLst>
          </p:nvPr>
        </p:nvGraphicFramePr>
        <p:xfrm>
          <a:off x="4572000" y="1981200"/>
          <a:ext cx="4495800" cy="1042218"/>
        </p:xfrm>
        <a:graphic>
          <a:graphicData uri="http://schemas.openxmlformats.org/drawingml/2006/table">
            <a:tbl>
              <a:tblPr/>
              <a:tblGrid>
                <a:gridCol w="1219200"/>
                <a:gridCol w="2057400"/>
                <a:gridCol w="533400"/>
                <a:gridCol w="685800"/>
              </a:tblGrid>
              <a:tr h="125600">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72061">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600" b="0"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25600">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R689 - </a:t>
                      </a: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Current schedule does not allow time to fully test Extranet Authentication in UA environment before starting build in PVT and Prod </a:t>
                      </a:r>
                      <a:endPar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Solution selected: </a:t>
                      </a:r>
                    </a:p>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Quality delivery prioritized, second UA envt build added, slippage of delivery to dependent programs now being worked through with each team</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Andy Ioannou</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5" name="Group 852"/>
          <p:cNvGraphicFramePr>
            <a:graphicFrameLocks noGrp="1"/>
          </p:cNvGraphicFramePr>
          <p:nvPr>
            <p:extLst>
              <p:ext uri="{D42A27DB-BD31-4B8C-83A1-F6EECF244321}">
                <p14:modId xmlns:p14="http://schemas.microsoft.com/office/powerpoint/2010/main" val="1137005672"/>
              </p:ext>
            </p:extLst>
          </p:nvPr>
        </p:nvGraphicFramePr>
        <p:xfrm>
          <a:off x="4572000" y="3276600"/>
          <a:ext cx="4495800" cy="1950390"/>
        </p:xfrm>
        <a:graphic>
          <a:graphicData uri="http://schemas.openxmlformats.org/drawingml/2006/table">
            <a:tbl>
              <a:tblPr/>
              <a:tblGrid>
                <a:gridCol w="1200150"/>
                <a:gridCol w="2000250"/>
                <a:gridCol w="609600"/>
                <a:gridCol w="685800"/>
              </a:tblGrid>
              <a:tr h="234957">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3083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3083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I494 -</a:t>
                      </a:r>
                      <a:r>
                        <a:rPr kumimoji="0" lang="en-GB" sz="700" b="1" i="0" u="none" strike="noStrike" kern="1200" cap="none" normalizeH="0" baseline="0" dirty="0" smtClean="0">
                          <a:ln>
                            <a:noFill/>
                          </a:ln>
                          <a:solidFill>
                            <a:schemeClr val="bg2"/>
                          </a:solidFill>
                          <a:effectLst/>
                          <a:latin typeface="EYInterstate Light" pitchFamily="2" charset="0"/>
                          <a:ea typeface="+mn-ea"/>
                          <a:cs typeface="+mn-cs"/>
                        </a:rPr>
                        <a:t>BAI product requires enhancing and custom SP work to meet EY search reqts </a:t>
                      </a:r>
                      <a:endParaRPr kumimoji="0" lang="en-US" sz="700" b="1"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indent="0">
                        <a:buFont typeface="Wingdings" pitchFamily="2" charset="2"/>
                        <a:buNone/>
                      </a:pPr>
                      <a:r>
                        <a:rPr kumimoji="0" lang="en-GB" sz="700" b="1" i="0" u="none" strike="noStrike" kern="1200" cap="none" normalizeH="0" baseline="0" dirty="0" smtClean="0">
                          <a:ln>
                            <a:noFill/>
                          </a:ln>
                          <a:solidFill>
                            <a:schemeClr val="bg2"/>
                          </a:solidFill>
                          <a:effectLst/>
                          <a:latin typeface="EYInterstate Light" pitchFamily="2" charset="0"/>
                          <a:ea typeface="+mn-ea"/>
                          <a:cs typeface="+mn-cs"/>
                        </a:rPr>
                        <a:t>For full scope/quality to be delivered R2 plan will have to be changed to accommodate RTM version and custom work.</a:t>
                      </a:r>
                    </a:p>
                    <a:p>
                      <a:r>
                        <a:rPr kumimoji="0" lang="en-GB" sz="700" b="1" i="0" u="none" strike="noStrike" kern="1200" cap="none" normalizeH="0" baseline="0" dirty="0" smtClean="0">
                          <a:ln>
                            <a:noFill/>
                          </a:ln>
                          <a:solidFill>
                            <a:schemeClr val="bg2"/>
                          </a:solidFill>
                          <a:effectLst/>
                          <a:latin typeface="EYInterstate Light" pitchFamily="2" charset="0"/>
                          <a:ea typeface="+mn-ea"/>
                          <a:cs typeface="+mn-cs"/>
                        </a:rPr>
                        <a:t>Plan CR to be worked through, and MS CR for custom translation reqt to be resolved through Collab R2 Wave 3 planning</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15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Andy Ioannou</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3083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bg2"/>
                          </a:solidFill>
                          <a:effectLst/>
                          <a:latin typeface="EYInterstate Light" pitchFamily="2" charset="0"/>
                          <a:ea typeface="+mn-ea"/>
                          <a:cs typeface="+mn-cs"/>
                        </a:rPr>
                        <a:t>I495 - </a:t>
                      </a:r>
                      <a:r>
                        <a:rPr kumimoji="0" lang="en-GB" sz="700" b="1" i="0" u="none" strike="noStrike" kern="1200" cap="none" normalizeH="0" baseline="0" dirty="0" smtClean="0">
                          <a:ln>
                            <a:noFill/>
                          </a:ln>
                          <a:solidFill>
                            <a:schemeClr val="bg2"/>
                          </a:solidFill>
                          <a:effectLst/>
                          <a:latin typeface="EYInterstate Light" pitchFamily="2" charset="0"/>
                          <a:ea typeface="+mn-ea"/>
                          <a:cs typeface="+mn-cs"/>
                        </a:rPr>
                        <a:t>Concept Searching solution does not meet EY NFR or authentication reqts </a:t>
                      </a:r>
                      <a:endParaRPr kumimoji="0" lang="en-US" sz="700" b="1"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r>
                        <a:rPr kumimoji="0" lang="en-GB" sz="700" b="1" i="0" u="none" strike="noStrike" kern="1200" cap="none" normalizeH="0" baseline="0" dirty="0" smtClean="0">
                          <a:ln>
                            <a:noFill/>
                          </a:ln>
                          <a:solidFill>
                            <a:schemeClr val="bg2"/>
                          </a:solidFill>
                          <a:effectLst/>
                          <a:latin typeface="EYInterstate Light" pitchFamily="2" charset="0"/>
                          <a:ea typeface="+mn-ea"/>
                          <a:cs typeface="+mn-cs"/>
                        </a:rPr>
                        <a:t>Agree full set of enhancement requests with CS</a:t>
                      </a:r>
                    </a:p>
                    <a:p>
                      <a:r>
                        <a:rPr kumimoji="0" lang="en-GB" sz="700" b="1" i="0" u="none" strike="noStrike" kern="1200" cap="none" normalizeH="0" baseline="0" dirty="0" smtClean="0">
                          <a:ln>
                            <a:noFill/>
                          </a:ln>
                          <a:solidFill>
                            <a:schemeClr val="bg2"/>
                          </a:solidFill>
                          <a:effectLst/>
                          <a:latin typeface="EYInterstate Light" pitchFamily="2" charset="0"/>
                          <a:ea typeface="+mn-ea"/>
                          <a:cs typeface="+mn-cs"/>
                        </a:rPr>
                        <a:t>Finalise date for release to EY (current estimate end of Nov 2013)</a:t>
                      </a:r>
                    </a:p>
                    <a:p>
                      <a:r>
                        <a:rPr kumimoji="0" lang="en-GB" sz="700" b="1" i="0" u="none" strike="noStrike" kern="1200" cap="none" normalizeH="0" baseline="0" dirty="0" smtClean="0">
                          <a:ln>
                            <a:noFill/>
                          </a:ln>
                          <a:solidFill>
                            <a:schemeClr val="bg2"/>
                          </a:solidFill>
                          <a:effectLst/>
                          <a:latin typeface="EYInterstate Light" pitchFamily="2" charset="0"/>
                          <a:ea typeface="+mn-ea"/>
                          <a:cs typeface="+mn-cs"/>
                        </a:rPr>
                        <a:t>Work through plan impacts as part of R2 Wave 3 planning</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29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Brett van Gelder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3495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bg2"/>
                          </a:solidFill>
                          <a:effectLst/>
                          <a:latin typeface="EYInterstate Light" pitchFamily="2" charset="0"/>
                          <a:ea typeface="+mn-ea"/>
                          <a:cs typeface="+mn-cs"/>
                        </a:rPr>
                        <a:t>Scope Change requests to be approved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gridSpan="3">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bl>
          </a:graphicData>
        </a:graphic>
      </p:graphicFrame>
    </p:spTree>
    <p:extLst>
      <p:ext uri="{BB962C8B-B14F-4D97-AF65-F5344CB8AC3E}">
        <p14:creationId xmlns:p14="http://schemas.microsoft.com/office/powerpoint/2010/main" val="21337997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94"/>
          <p:cNvSpPr>
            <a:spLocks/>
          </p:cNvSpPr>
          <p:nvPr/>
        </p:nvSpPr>
        <p:spPr bwMode="gray">
          <a:xfrm>
            <a:off x="-3175" y="-3175"/>
            <a:ext cx="6804025" cy="533400"/>
          </a:xfrm>
          <a:custGeom>
            <a:avLst/>
            <a:gdLst>
              <a:gd name="T0" fmla="*/ 2147483647 w 6000"/>
              <a:gd name="T1" fmla="*/ 0 h 754"/>
              <a:gd name="T2" fmla="*/ 2147483647 w 6000"/>
              <a:gd name="T3" fmla="*/ 2147483647 h 754"/>
              <a:gd name="T4" fmla="*/ 0 w 6000"/>
              <a:gd name="T5" fmla="*/ 2147483647 h 754"/>
              <a:gd name="T6" fmla="*/ 0 w 6000"/>
              <a:gd name="T7" fmla="*/ 2147483647 h 754"/>
              <a:gd name="T8" fmla="*/ 2147483647 w 6000"/>
              <a:gd name="T9" fmla="*/ 0 h 754"/>
              <a:gd name="T10" fmla="*/ 0 60000 65536"/>
              <a:gd name="T11" fmla="*/ 0 60000 65536"/>
              <a:gd name="T12" fmla="*/ 0 60000 65536"/>
              <a:gd name="T13" fmla="*/ 0 60000 65536"/>
              <a:gd name="T14" fmla="*/ 0 60000 65536"/>
              <a:gd name="T15" fmla="*/ 0 w 6000"/>
              <a:gd name="T16" fmla="*/ 0 h 754"/>
              <a:gd name="T17" fmla="*/ 6000 w 6000"/>
              <a:gd name="T18" fmla="*/ 754 h 754"/>
              <a:gd name="connsiteX0" fmla="*/ 10000 w 10000"/>
              <a:gd name="connsiteY0" fmla="*/ 0 h 10000"/>
              <a:gd name="connsiteX1" fmla="*/ 9852 w 10000"/>
              <a:gd name="connsiteY1" fmla="*/ 9973 h 10000"/>
              <a:gd name="connsiteX2" fmla="*/ 0 w 10000"/>
              <a:gd name="connsiteY2" fmla="*/ 10000 h 10000"/>
              <a:gd name="connsiteX3" fmla="*/ 0 w 10000"/>
              <a:gd name="connsiteY3" fmla="*/ 40 h 10000"/>
              <a:gd name="connsiteX4" fmla="*/ 10000 w 10000"/>
              <a:gd name="connsiteY4" fmla="*/ 0 h 10000"/>
              <a:gd name="connsiteX0" fmla="*/ 10000 w 10000"/>
              <a:gd name="connsiteY0" fmla="*/ 0 h 10000"/>
              <a:gd name="connsiteX1" fmla="*/ 9843 w 10000"/>
              <a:gd name="connsiteY1" fmla="*/ 9973 h 10000"/>
              <a:gd name="connsiteX2" fmla="*/ 0 w 10000"/>
              <a:gd name="connsiteY2" fmla="*/ 10000 h 10000"/>
              <a:gd name="connsiteX3" fmla="*/ 0 w 10000"/>
              <a:gd name="connsiteY3" fmla="*/ 40 h 10000"/>
              <a:gd name="connsiteX4" fmla="*/ 1000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0"/>
                </a:moveTo>
                <a:cubicBezTo>
                  <a:pt x="9951" y="3324"/>
                  <a:pt x="9892" y="6649"/>
                  <a:pt x="9843" y="9973"/>
                </a:cubicBezTo>
                <a:lnTo>
                  <a:pt x="0" y="10000"/>
                </a:lnTo>
                <a:lnTo>
                  <a:pt x="0" y="40"/>
                </a:lnTo>
                <a:lnTo>
                  <a:pt x="10000" y="0"/>
                </a:lnTo>
                <a:close/>
              </a:path>
            </a:pathLst>
          </a:custGeom>
          <a:solidFill>
            <a:srgbClr val="FFD200"/>
          </a:solidFill>
          <a:ln w="9525">
            <a:noFill/>
            <a:round/>
            <a:headEnd/>
            <a:tailEnd/>
          </a:ln>
        </p:spPr>
        <p:txBody>
          <a:bodyPr/>
          <a:lstStyle/>
          <a:p>
            <a:pPr fontAlgn="base">
              <a:spcBef>
                <a:spcPct val="0"/>
              </a:spcBef>
              <a:spcAft>
                <a:spcPct val="0"/>
              </a:spcAft>
            </a:pPr>
            <a:endParaRPr lang="en-US" dirty="0">
              <a:solidFill>
                <a:srgbClr val="000000"/>
              </a:solidFill>
              <a:latin typeface="Arial" charset="0"/>
            </a:endParaRPr>
          </a:p>
        </p:txBody>
      </p:sp>
      <p:graphicFrame>
        <p:nvGraphicFramePr>
          <p:cNvPr id="2" name="Group 272"/>
          <p:cNvGraphicFramePr>
            <a:graphicFrameLocks noGrp="1"/>
          </p:cNvGraphicFramePr>
          <p:nvPr>
            <p:extLst>
              <p:ext uri="{D42A27DB-BD31-4B8C-83A1-F6EECF244321}">
                <p14:modId xmlns:p14="http://schemas.microsoft.com/office/powerpoint/2010/main" val="3359824021"/>
              </p:ext>
            </p:extLst>
          </p:nvPr>
        </p:nvGraphicFramePr>
        <p:xfrm>
          <a:off x="76200" y="3505199"/>
          <a:ext cx="4419600" cy="2667001"/>
        </p:xfrm>
        <a:graphic>
          <a:graphicData uri="http://schemas.openxmlformats.org/drawingml/2006/table">
            <a:tbl>
              <a:tblPr/>
              <a:tblGrid>
                <a:gridCol w="4419600"/>
              </a:tblGrid>
              <a:tr h="181715">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a:ln>
                            <a:noFill/>
                          </a:ln>
                          <a:solidFill>
                            <a:schemeClr val="tx1"/>
                          </a:solidFill>
                          <a:effectLst/>
                          <a:latin typeface="EYInterstate" pitchFamily="2" charset="0"/>
                        </a:rPr>
                        <a:t>C.  ACTIVITIES BEHIND SCHEDULE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404263">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Pre-Production Validation Completes – 17</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Sept </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 4</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sym typeface="Wingdings" pitchFamily="2" charset="2"/>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 Oct</a:t>
                      </a: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Custom Deployment Completes  - 27</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Sept </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 14</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sym typeface="Wingdings" pitchFamily="2" charset="2"/>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 Oct</a:t>
                      </a: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
                          <a:schemeClr val="tx1">
                            <a:lumMod val="85000"/>
                            <a:lumOff val="15000"/>
                          </a:schemeClr>
                        </a:buClr>
                        <a:buSzPct val="70000"/>
                        <a:buFont typeface="Arial" pitchFamily="34" charset="0"/>
                        <a:buChar char="►"/>
                        <a:tabLst/>
                        <a:defRPr/>
                      </a:pPr>
                      <a:endPar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1715">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a:t>
                      </a:r>
                      <a:r>
                        <a:rPr kumimoji="0" lang="en-US" sz="700" b="1" i="0" u="none" strike="noStrike" cap="none" normalizeH="0" baseline="0" dirty="0">
                          <a:ln>
                            <a:noFill/>
                          </a:ln>
                          <a:solidFill>
                            <a:schemeClr val="tx1"/>
                          </a:solidFill>
                          <a:effectLst/>
                          <a:latin typeface="EYInterstate" pitchFamily="2" charset="0"/>
                        </a:rPr>
                        <a:t>KEY ACTIVITIES PLANNED NEXT </a:t>
                      </a:r>
                      <a:r>
                        <a:rPr kumimoji="0" lang="en-US" sz="700" b="1" i="0" u="none" strike="noStrike" cap="none" normalizeH="0" baseline="0" dirty="0" smtClean="0">
                          <a:ln>
                            <a:noFill/>
                          </a:ln>
                          <a:solidFill>
                            <a:schemeClr val="tx1"/>
                          </a:solidFill>
                          <a:effectLst/>
                          <a:latin typeface="EYInterstate" pitchFamily="2" charset="0"/>
                        </a:rPr>
                        <a:t>PERIOD </a:t>
                      </a: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899308">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Pre-Production Validation Completes –</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 4</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sym typeface="Wingdings" pitchFamily="2" charset="2"/>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 Oct</a:t>
                      </a: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Custom Deployment Completes  - </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14</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sym typeface="Wingdings" pitchFamily="2" charset="2"/>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 Oct</a:t>
                      </a: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4" name="Group 270"/>
          <p:cNvGraphicFramePr>
            <a:graphicFrameLocks noGrp="1"/>
          </p:cNvGraphicFramePr>
          <p:nvPr>
            <p:extLst>
              <p:ext uri="{D42A27DB-BD31-4B8C-83A1-F6EECF244321}">
                <p14:modId xmlns:p14="http://schemas.microsoft.com/office/powerpoint/2010/main" val="2992589584"/>
              </p:ext>
            </p:extLst>
          </p:nvPr>
        </p:nvGraphicFramePr>
        <p:xfrm>
          <a:off x="7391400" y="44624"/>
          <a:ext cx="1628477" cy="535063"/>
        </p:xfrm>
        <a:graphic>
          <a:graphicData uri="http://schemas.openxmlformats.org/drawingml/2006/table">
            <a:tbl>
              <a:tblPr/>
              <a:tblGrid>
                <a:gridCol w="814238"/>
                <a:gridCol w="814239"/>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a:ln>
                            <a:noFill/>
                          </a:ln>
                          <a:solidFill>
                            <a:schemeClr val="tx1"/>
                          </a:solidFill>
                          <a:effectLst/>
                          <a:latin typeface="EYInterstate" pitchFamily="2" charset="0"/>
                          <a:ea typeface="+mn-ea"/>
                          <a:cs typeface="+mn-cs"/>
                        </a:rPr>
                        <a:t>OVERALL INITIATIVE STATUS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Amber</a:t>
                      </a:r>
                      <a:endParaRPr kumimoji="0" lang="en-US" sz="700" b="0" i="0" u="none" strike="noStrike" cap="none" normalizeH="0" baseline="0" dirty="0">
                        <a:ln>
                          <a:noFill/>
                        </a:ln>
                        <a:solidFill>
                          <a:schemeClr val="bg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bl>
          </a:graphicData>
        </a:graphic>
      </p:graphicFrame>
      <p:graphicFrame>
        <p:nvGraphicFramePr>
          <p:cNvPr id="6" name="Group 270"/>
          <p:cNvGraphicFramePr>
            <a:graphicFrameLocks noGrp="1"/>
          </p:cNvGraphicFramePr>
          <p:nvPr/>
        </p:nvGraphicFramePr>
        <p:xfrm>
          <a:off x="1195546" y="6553106"/>
          <a:ext cx="381000" cy="88326"/>
        </p:xfrm>
        <a:graphic>
          <a:graphicData uri="http://schemas.openxmlformats.org/drawingml/2006/table">
            <a:tbl>
              <a:tblPr/>
              <a:tblGrid>
                <a:gridCol w="381000"/>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RED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7" name="Group 270"/>
          <p:cNvGraphicFramePr>
            <a:graphicFrameLocks noGrp="1"/>
          </p:cNvGraphicFramePr>
          <p:nvPr/>
        </p:nvGraphicFramePr>
        <p:xfrm>
          <a:off x="3979855" y="6582966"/>
          <a:ext cx="523914" cy="88326"/>
        </p:xfrm>
        <a:graphic>
          <a:graphicData uri="http://schemas.openxmlformats.org/drawingml/2006/table">
            <a:tbl>
              <a:tblPr/>
              <a:tblGrid>
                <a:gridCol w="523914"/>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AMBER</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8" name="Group 270"/>
          <p:cNvGraphicFramePr>
            <a:graphicFrameLocks noGrp="1"/>
          </p:cNvGraphicFramePr>
          <p:nvPr/>
        </p:nvGraphicFramePr>
        <p:xfrm>
          <a:off x="6515865" y="6550835"/>
          <a:ext cx="381000" cy="90597"/>
        </p:xfrm>
        <a:graphic>
          <a:graphicData uri="http://schemas.openxmlformats.org/drawingml/2006/table">
            <a:tbl>
              <a:tblPr/>
              <a:tblGrid>
                <a:gridCol w="381000"/>
              </a:tblGrid>
              <a:tr h="90597">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GREEN</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pSp>
        <p:nvGrpSpPr>
          <p:cNvPr id="3" name="Group 27"/>
          <p:cNvGrpSpPr/>
          <p:nvPr/>
        </p:nvGrpSpPr>
        <p:grpSpPr>
          <a:xfrm>
            <a:off x="285595" y="6400800"/>
            <a:ext cx="8734282" cy="494922"/>
            <a:chOff x="307495" y="6550829"/>
            <a:chExt cx="9404036" cy="494922"/>
          </a:xfrm>
        </p:grpSpPr>
        <p:sp>
          <p:nvSpPr>
            <p:cNvPr id="10" name="TextBox 9"/>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11" name="TextBox 10"/>
            <p:cNvSpPr txBox="1"/>
            <p:nvPr/>
          </p:nvSpPr>
          <p:spPr bwMode="gray">
            <a:xfrm>
              <a:off x="674554" y="6657945"/>
              <a:ext cx="612668"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latin typeface="EYInterstate Light" pitchFamily="2" charset="0"/>
              </a:endParaRPr>
            </a:p>
          </p:txBody>
        </p:sp>
        <p:sp>
          <p:nvSpPr>
            <p:cNvPr id="12" name="TextBox 11"/>
            <p:cNvSpPr txBox="1"/>
            <p:nvPr/>
          </p:nvSpPr>
          <p:spPr bwMode="gray">
            <a:xfrm>
              <a:off x="307495" y="6550829"/>
              <a:ext cx="4541628"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latin typeface="EYInterstate Light" pitchFamily="2" charset="0"/>
              </a:endParaRPr>
            </a:p>
          </p:txBody>
        </p:sp>
        <p:sp>
          <p:nvSpPr>
            <p:cNvPr id="13" name="TextBox 12"/>
            <p:cNvSpPr txBox="1"/>
            <p:nvPr/>
          </p:nvSpPr>
          <p:spPr bwMode="gray">
            <a:xfrm>
              <a:off x="7423210"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14" name="TextBox 13"/>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16" name="Rectangle 183"/>
          <p:cNvSpPr txBox="1">
            <a:spLocks noChangeArrowheads="1"/>
          </p:cNvSpPr>
          <p:nvPr/>
        </p:nvSpPr>
        <p:spPr bwMode="gray">
          <a:xfrm>
            <a:off x="1" y="-165"/>
            <a:ext cx="7086599" cy="553998"/>
          </a:xfrm>
          <a:prstGeom prst="rect">
            <a:avLst/>
          </a:prstGeom>
        </p:spPr>
        <p:txBody>
          <a:bodyPr wrap="square">
            <a:spAutoFit/>
          </a:bodyPr>
          <a:lstStyle/>
          <a:p>
            <a:pPr lvl="0" algn="l" defTabSz="955675" eaLnBrk="0" hangingPunct="0">
              <a:spcAft>
                <a:spcPts val="0"/>
              </a:spcAft>
              <a:defRPr/>
            </a:pPr>
            <a:r>
              <a:rPr lang="en-US" sz="1600" b="1" kern="0" dirty="0" smtClean="0">
                <a:solidFill>
                  <a:srgbClr val="646464"/>
                </a:solidFill>
              </a:rPr>
              <a:t>M&amp;C – Collaboration Release 1 – September 2013</a:t>
            </a:r>
          </a:p>
          <a:p>
            <a:pPr lvl="0" algn="l" defTabSz="955675" eaLnBrk="0" hangingPunct="0">
              <a:spcAft>
                <a:spcPts val="0"/>
              </a:spcAft>
              <a:defRPr/>
            </a:pPr>
            <a:r>
              <a:rPr lang="en-US" sz="1400" kern="0" dirty="0" smtClean="0">
                <a:solidFill>
                  <a:srgbClr val="646464"/>
                </a:solidFill>
              </a:rPr>
              <a:t>David Bingham/Nicola Cooper</a:t>
            </a:r>
            <a:endParaRPr lang="en-US" sz="1400" kern="0" dirty="0">
              <a:solidFill>
                <a:srgbClr val="646464"/>
              </a:solidFill>
            </a:endParaRPr>
          </a:p>
        </p:txBody>
      </p:sp>
      <p:graphicFrame>
        <p:nvGraphicFramePr>
          <p:cNvPr id="17" name="Table 16"/>
          <p:cNvGraphicFramePr>
            <a:graphicFrameLocks noGrp="1"/>
          </p:cNvGraphicFramePr>
          <p:nvPr>
            <p:extLst>
              <p:ext uri="{D42A27DB-BD31-4B8C-83A1-F6EECF244321}">
                <p14:modId xmlns:p14="http://schemas.microsoft.com/office/powerpoint/2010/main" val="2386656302"/>
              </p:ext>
            </p:extLst>
          </p:nvPr>
        </p:nvGraphicFramePr>
        <p:xfrm>
          <a:off x="4571577" y="5797428"/>
          <a:ext cx="4495800" cy="362139"/>
        </p:xfrm>
        <a:graphic>
          <a:graphicData uri="http://schemas.openxmlformats.org/drawingml/2006/table">
            <a:tbl>
              <a:tblPr/>
              <a:tblGrid>
                <a:gridCol w="4495800"/>
              </a:tblGrid>
              <a:tr h="90690">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a:ln>
                            <a:noFill/>
                          </a:ln>
                          <a:solidFill>
                            <a:schemeClr val="tx1"/>
                          </a:solidFill>
                          <a:effectLst/>
                          <a:latin typeface="EYInterstate" pitchFamily="2" charset="0"/>
                        </a:rPr>
                        <a:t>H.  GENERAL COMMENTS – must include reasoning for an overall Red or Amber Status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228093">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endParaRPr kumimoji="0" lang="en-US" sz="700" b="0" i="0" u="none" strike="noStrike" kern="1200" cap="none" normalizeH="0" baseline="0" dirty="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2"/>
          <p:cNvGraphicFramePr>
            <a:graphicFrameLocks noGrp="1"/>
          </p:cNvGraphicFramePr>
          <p:nvPr>
            <p:extLst>
              <p:ext uri="{D42A27DB-BD31-4B8C-83A1-F6EECF244321}">
                <p14:modId xmlns:p14="http://schemas.microsoft.com/office/powerpoint/2010/main" val="2300633184"/>
              </p:ext>
            </p:extLst>
          </p:nvPr>
        </p:nvGraphicFramePr>
        <p:xfrm>
          <a:off x="76200" y="733548"/>
          <a:ext cx="4419602" cy="2597283"/>
        </p:xfrm>
        <a:graphic>
          <a:graphicData uri="http://schemas.openxmlformats.org/drawingml/2006/table">
            <a:tbl>
              <a:tblPr/>
              <a:tblGrid>
                <a:gridCol w="4419602"/>
              </a:tblGrid>
              <a:tr h="151694">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mj-lt"/>
                        </a:rPr>
                        <a:t>A.  </a:t>
                      </a:r>
                      <a:r>
                        <a:rPr kumimoji="0" lang="en-GB" sz="700" b="1" i="0" u="none" strike="noStrike" cap="none" normalizeH="0" baseline="0" dirty="0" smtClean="0">
                          <a:ln>
                            <a:noFill/>
                          </a:ln>
                          <a:solidFill>
                            <a:schemeClr val="tx1"/>
                          </a:solidFill>
                          <a:effectLst/>
                          <a:latin typeface="+mj-lt"/>
                        </a:rPr>
                        <a:t>EXECUTIVE SUMMARY – a summary of the progress for this period (not of the initiative)</a:t>
                      </a:r>
                      <a:endParaRPr kumimoji="0" lang="en-US" sz="700" b="1" i="0" u="none" strike="noStrike" cap="none" normalizeH="0" baseline="0" dirty="0">
                        <a:ln>
                          <a:noFill/>
                        </a:ln>
                        <a:solidFill>
                          <a:schemeClr val="tx1"/>
                        </a:solidFill>
                        <a:effectLst/>
                        <a:latin typeface="+mj-lt"/>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423982">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Go Live has undergone impact assessment and re-plan, this has resulted in a Release 1 re-baseline of 14</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Oct.</a:t>
                      </a: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Two factors drove this assessment and re-baseline</a:t>
                      </a:r>
                    </a:p>
                    <a:p>
                      <a:pPr marL="571500" marR="0" lvl="2"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PPE Validation Completion was not possible due to a blocking issue related to Site Provisioning , this required retraction and re-application of a Custom Code Package into both Microsoft Pre-Production and Production environments,  critical path delay of 5 days (I431)</a:t>
                      </a:r>
                    </a:p>
                    <a:p>
                      <a:pPr marL="571500" marR="0" lvl="2"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Deployment overall was also impacted by the Global Change Freeze, this saw activity halt from Thursday 19</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-26</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Sept, critical path delay of 6 days</a:t>
                      </a: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received formal Global Change Freeze exception approval, however based on the condition of decoupling the Photo Export Change, this will now be included in the Post Release 1 Go Live scope for delivery prior to Early Life Support completion.</a:t>
                      </a: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51694">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endParaRPr kumimoji="0" lang="en-CA"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815681">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Global Change Freeze Exception Approval 26</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Sept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1852581252"/>
              </p:ext>
            </p:extLst>
          </p:nvPr>
        </p:nvGraphicFramePr>
        <p:xfrm>
          <a:off x="4572000" y="733548"/>
          <a:ext cx="4419601" cy="1561450"/>
        </p:xfrm>
        <a:graphic>
          <a:graphicData uri="http://schemas.openxmlformats.org/drawingml/2006/table">
            <a:tbl>
              <a:tblPr/>
              <a:tblGrid>
                <a:gridCol w="1447800"/>
                <a:gridCol w="685800"/>
                <a:gridCol w="609600"/>
                <a:gridCol w="574100"/>
                <a:gridCol w="499598"/>
                <a:gridCol w="602703"/>
              </a:tblGrid>
              <a:tr h="158920">
                <a:tc gridSpan="6">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a:ln>
                            <a:noFill/>
                          </a:ln>
                          <a:solidFill>
                            <a:schemeClr val="tx1"/>
                          </a:solidFill>
                          <a:effectLst/>
                          <a:latin typeface="EYInterstate" pitchFamily="2" charset="0"/>
                          <a:ea typeface="+mn-ea"/>
                          <a:cs typeface="+mn-cs"/>
                        </a:rPr>
                        <a:t>E.  </a:t>
                      </a:r>
                      <a:r>
                        <a:rPr kumimoji="0" lang="en-US" sz="700" b="1" i="0" u="none" strike="noStrike" kern="1200" cap="none" normalizeH="0" baseline="0" dirty="0" smtClean="0">
                          <a:ln>
                            <a:noFill/>
                          </a:ln>
                          <a:solidFill>
                            <a:schemeClr val="tx1"/>
                          </a:solidFill>
                          <a:effectLst/>
                          <a:latin typeface="EYInterstate" pitchFamily="2" charset="0"/>
                          <a:ea typeface="+mn-ea"/>
                          <a:cs typeface="+mn-cs"/>
                        </a:rPr>
                        <a:t>MILESTONES 2</a:t>
                      </a: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R w="6350" cap="flat" cmpd="sng" algn="ctr">
                      <a:solidFill>
                        <a:schemeClr val="accent2"/>
                      </a:solidFill>
                      <a:prstDash val="solid"/>
                      <a:round/>
                      <a:headEnd type="none" w="med" len="med"/>
                      <a:tailEnd type="none" w="med" len="med"/>
                    </a:lnR>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285398">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Individual Milestone Name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Planned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Projected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Conf</a:t>
                      </a: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58920">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Hybrid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30 Aug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30 Aug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Complete</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Complete</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r>
              <a:tr h="158920">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Hybrid Quiet Week Completes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5 Sept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5 Sept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Complete</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Complete</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r>
              <a:tr h="158920">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Custom Code Deployment Start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6 Sep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6 Sept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Complete</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Complete</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r>
              <a:tr h="158920">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Pre-Production Environment Validation Completion</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4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4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r h="158920">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Go Live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14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14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Amber</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r h="158920">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ELS Completion </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21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21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bl>
          </a:graphicData>
        </a:graphic>
      </p:graphicFrame>
      <p:graphicFrame>
        <p:nvGraphicFramePr>
          <p:cNvPr id="23" name="Table 22"/>
          <p:cNvGraphicFramePr>
            <a:graphicFrameLocks noGrp="1"/>
          </p:cNvGraphicFramePr>
          <p:nvPr>
            <p:extLst>
              <p:ext uri="{D42A27DB-BD31-4B8C-83A1-F6EECF244321}">
                <p14:modId xmlns:p14="http://schemas.microsoft.com/office/powerpoint/2010/main" val="302747490"/>
              </p:ext>
            </p:extLst>
          </p:nvPr>
        </p:nvGraphicFramePr>
        <p:xfrm>
          <a:off x="4557747" y="2635151"/>
          <a:ext cx="4428000" cy="946249"/>
        </p:xfrm>
        <a:graphic>
          <a:graphicData uri="http://schemas.openxmlformats.org/drawingml/2006/table">
            <a:tbl>
              <a:tblPr/>
              <a:tblGrid>
                <a:gridCol w="1052054"/>
                <a:gridCol w="2100082"/>
                <a:gridCol w="600407"/>
                <a:gridCol w="675457"/>
              </a:tblGrid>
              <a:tr h="237762">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32395">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571477">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endParaRPr kumimoji="0" lang="en-US" sz="700" b="0" i="0" u="none" strike="noStrike" kern="1200" cap="none" normalizeH="0" baseline="0" noProof="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5" name="Group 852"/>
          <p:cNvGraphicFramePr>
            <a:graphicFrameLocks noGrp="1"/>
          </p:cNvGraphicFramePr>
          <p:nvPr>
            <p:extLst>
              <p:ext uri="{D42A27DB-BD31-4B8C-83A1-F6EECF244321}">
                <p14:modId xmlns:p14="http://schemas.microsoft.com/office/powerpoint/2010/main" val="4222844804"/>
              </p:ext>
            </p:extLst>
          </p:nvPr>
        </p:nvGraphicFramePr>
        <p:xfrm>
          <a:off x="4572000" y="3597425"/>
          <a:ext cx="4428001" cy="1203175"/>
        </p:xfrm>
        <a:graphic>
          <a:graphicData uri="http://schemas.openxmlformats.org/drawingml/2006/table">
            <a:tbl>
              <a:tblPr/>
              <a:tblGrid>
                <a:gridCol w="1125763"/>
                <a:gridCol w="2026373"/>
                <a:gridCol w="600407"/>
                <a:gridCol w="675458"/>
              </a:tblGrid>
              <a:tr h="273069">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5205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352929">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I431 Site Provisioning creates duplicates sites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Retraction of CR22927 and then subsequent implementation and validation of new CR24732 for Release 1 Custom Code</a:t>
                      </a: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2</a:t>
                      </a:r>
                      <a:r>
                        <a:rPr kumimoji="0" lang="en-US" sz="700" b="0" i="0" u="none" strike="noStrike" kern="1200" cap="none" normalizeH="0" baseline="30000" dirty="0" smtClean="0">
                          <a:ln>
                            <a:noFill/>
                          </a:ln>
                          <a:solidFill>
                            <a:schemeClr val="bg2"/>
                          </a:solidFill>
                          <a:effectLst/>
                          <a:latin typeface="EYInterstate Light" pitchFamily="2" charset="0"/>
                          <a:ea typeface="+mn-ea"/>
                          <a:cs typeface="+mn-cs"/>
                        </a:rPr>
                        <a:t>nd</a:t>
                      </a: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  Oct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Mark Laverick</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73069">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Scope Change requests to be approved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gridSpan="3">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52054">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Release 1 Re-baseline</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0" marR="0" lvl="1" indent="0" algn="l" defTabSz="947738" rtl="0" eaLnBrk="0" fontAlgn="base" latinLnBrk="0" hangingPunct="0">
                        <a:lnSpc>
                          <a:spcPct val="100000"/>
                        </a:lnSpc>
                        <a:spcBef>
                          <a:spcPct val="0"/>
                        </a:spcBef>
                        <a:spcAft>
                          <a:spcPct val="10000"/>
                        </a:spcAft>
                        <a:buClrTx/>
                        <a:buSzPct val="70000"/>
                        <a:buFont typeface="Arial" pitchFamily="34" charset="0"/>
                        <a:buNone/>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Approval provided, CR will be submitted to CCB 3</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rd</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Oct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hMerge="1">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tc>
                <a:tc hMerge="1">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tc>
              </a:tr>
            </a:tbl>
          </a:graphicData>
        </a:graphic>
      </p:graphicFrame>
    </p:spTree>
    <p:extLst>
      <p:ext uri="{BB962C8B-B14F-4D97-AF65-F5344CB8AC3E}">
        <p14:creationId xmlns:p14="http://schemas.microsoft.com/office/powerpoint/2010/main" val="33200337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Freeform 94"/>
          <p:cNvSpPr>
            <a:spLocks/>
          </p:cNvSpPr>
          <p:nvPr/>
        </p:nvSpPr>
        <p:spPr bwMode="gray">
          <a:xfrm>
            <a:off x="0" y="-19050"/>
            <a:ext cx="9144000" cy="433846"/>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14" name="Rectangle 183"/>
          <p:cNvSpPr txBox="1">
            <a:spLocks noChangeArrowheads="1"/>
          </p:cNvSpPr>
          <p:nvPr/>
        </p:nvSpPr>
        <p:spPr bwMode="gray">
          <a:xfrm>
            <a:off x="2" y="0"/>
            <a:ext cx="7729904" cy="338554"/>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latin typeface="EYInterstate"/>
              </a:rPr>
              <a:t>1. Overall assessment of program health</a:t>
            </a:r>
            <a:endParaRPr lang="en-US" sz="1600" b="1" kern="0" dirty="0">
              <a:solidFill>
                <a:srgbClr val="646464"/>
              </a:solidFill>
              <a:latin typeface="EYInterstate"/>
            </a:endParaRPr>
          </a:p>
        </p:txBody>
      </p:sp>
      <p:graphicFrame>
        <p:nvGraphicFramePr>
          <p:cNvPr id="37" name="Group 852"/>
          <p:cNvGraphicFramePr>
            <a:graphicFrameLocks noGrp="1"/>
          </p:cNvGraphicFramePr>
          <p:nvPr>
            <p:extLst>
              <p:ext uri="{D42A27DB-BD31-4B8C-83A1-F6EECF244321}">
                <p14:modId xmlns:p14="http://schemas.microsoft.com/office/powerpoint/2010/main" val="2584012332"/>
              </p:ext>
            </p:extLst>
          </p:nvPr>
        </p:nvGraphicFramePr>
        <p:xfrm>
          <a:off x="50059" y="4095841"/>
          <a:ext cx="6107718" cy="2110757"/>
        </p:xfrm>
        <a:graphic>
          <a:graphicData uri="http://schemas.openxmlformats.org/drawingml/2006/table">
            <a:tbl>
              <a:tblPr/>
              <a:tblGrid>
                <a:gridCol w="2921741"/>
                <a:gridCol w="3185977"/>
              </a:tblGrid>
              <a:tr h="100401">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MATTERS </a:t>
                      </a:r>
                      <a:r>
                        <a:rPr kumimoji="0" lang="en-US" sz="700" b="1" i="0" u="none" strike="noStrike" cap="none" normalizeH="0" baseline="0" dirty="0">
                          <a:ln>
                            <a:noFill/>
                          </a:ln>
                          <a:solidFill>
                            <a:schemeClr val="tx1"/>
                          </a:solidFill>
                          <a:effectLst/>
                          <a:latin typeface="EYInterstate" pitchFamily="2" charset="0"/>
                        </a:rPr>
                        <a:t>FOR IMMEDIATE </a:t>
                      </a:r>
                      <a:r>
                        <a:rPr kumimoji="0" lang="en-US" sz="700" b="1" i="0" u="none" strike="noStrike" cap="none" normalizeH="0" baseline="0" dirty="0" smtClean="0">
                          <a:ln>
                            <a:noFill/>
                          </a:ln>
                          <a:solidFill>
                            <a:schemeClr val="tx1"/>
                          </a:solidFill>
                          <a:effectLst/>
                          <a:latin typeface="EYInterstate" pitchFamily="2" charset="0"/>
                        </a:rPr>
                        <a:t>ATTENTION – Cross Org Level</a:t>
                      </a:r>
                      <a:endParaRPr kumimoji="0" lang="en-US" sz="700" b="1" i="0" u="none" strike="noStrike" cap="none" normalizeH="0" baseline="0" dirty="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US"/>
                    </a:p>
                  </a:txBody>
                  <a:tcPr/>
                </a:tc>
              </a:tr>
              <a:tr h="100401">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tx1"/>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tx1"/>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0311">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JD&amp;A - </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Lack of clarity about retention requirements for archiving</a:t>
                      </a:r>
                    </a:p>
                  </a:txBody>
                  <a:tcPr marL="31573" marR="31573" marT="13687" marB="13687"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Working with Risk Management to resolve</a:t>
                      </a:r>
                    </a:p>
                  </a:txBody>
                  <a:tcPr marL="31573" marR="31573" marT="13687" marB="13687"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00401">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Msg-  Broker Dealer/Capital Advisors in testing</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Complete and finalise testing</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030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Msg Lync - </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EYRC or other non factored infrastructure constraints may limit deployment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Expedite implementation of EDGE for remote access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6020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Collab R2- </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Current schedule does not allow time to fully test Extranet Authentication in UA environment before starting build in PVT and Prod </a:t>
                      </a:r>
                      <a:endPar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Solution selected: </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Quality delivery prioritized, second UA environment build added, slippage of delivery to dependent programs now being worked through with each team</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00401">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Mercury - </a:t>
                      </a:r>
                      <a:r>
                        <a:rPr kumimoji="0" lang="en-US" sz="700" b="0" i="0" u="none" strike="noStrike" cap="none" normalizeH="0" baseline="0" dirty="0" smtClean="0">
                          <a:ln>
                            <a:noFill/>
                          </a:ln>
                          <a:solidFill>
                            <a:schemeClr val="tx1">
                              <a:lumMod val="75000"/>
                            </a:schemeClr>
                          </a:solidFill>
                          <a:effectLst/>
                          <a:latin typeface="EYInterstate Light" pitchFamily="2" charset="0"/>
                        </a:rPr>
                        <a:t>Full impact upon other Global Systems unknown until 6-9 months into Global Design </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tx1">
                              <a:lumMod val="75000"/>
                            </a:schemeClr>
                          </a:solidFill>
                          <a:effectLst/>
                          <a:latin typeface="EYInterstate Light" pitchFamily="2" charset="0"/>
                        </a:rPr>
                        <a:t>Complete impact of CRM being included within scope</a:t>
                      </a:r>
                      <a:endParaRPr kumimoji="0" lang="en-US" sz="700" b="0" i="0" u="none" strike="noStrike" cap="none" normalizeH="0" baseline="0" dirty="0" smtClean="0">
                        <a:ln>
                          <a:noFill/>
                        </a:ln>
                        <a:solidFill>
                          <a:schemeClr val="tx1">
                            <a:lumMod val="75000"/>
                          </a:schemeClr>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030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ESP - Program does not deliver against managed security risks where required skills not being available (e.g. InfoSec, PMs, Engineering)</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Extend GSS/3</a:t>
                      </a:r>
                      <a:r>
                        <a:rPr kumimoji="0" lang="en-GB" sz="700" b="0" i="0" u="none" strike="noStrike" kern="1200" cap="none" normalizeH="0" baseline="30000" dirty="0" smtClean="0">
                          <a:ln>
                            <a:noFill/>
                          </a:ln>
                          <a:solidFill>
                            <a:schemeClr val="tx1">
                              <a:lumMod val="75000"/>
                            </a:schemeClr>
                          </a:solidFill>
                          <a:effectLst/>
                          <a:latin typeface="EYInterstate Light" pitchFamily="2" charset="0"/>
                          <a:ea typeface="+mn-ea"/>
                          <a:cs typeface="+mn-cs"/>
                        </a:rPr>
                        <a:t>rd</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 party resource use where possible to alleviate internal resource shortfall</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Intensify recruiting of key skill resources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Explore partnering to provide greater bandwidth and increased accessibility to security expertise</a:t>
                      </a:r>
                      <a:endPar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0" name="Group 852"/>
          <p:cNvGraphicFramePr>
            <a:graphicFrameLocks noGrp="1"/>
          </p:cNvGraphicFramePr>
          <p:nvPr>
            <p:extLst>
              <p:ext uri="{D42A27DB-BD31-4B8C-83A1-F6EECF244321}">
                <p14:modId xmlns:p14="http://schemas.microsoft.com/office/powerpoint/2010/main" val="2307830782"/>
              </p:ext>
            </p:extLst>
          </p:nvPr>
        </p:nvGraphicFramePr>
        <p:xfrm>
          <a:off x="6176833" y="381000"/>
          <a:ext cx="2929067" cy="6482256"/>
        </p:xfrm>
        <a:graphic>
          <a:graphicData uri="http://schemas.openxmlformats.org/drawingml/2006/table">
            <a:tbl>
              <a:tblPr/>
              <a:tblGrid>
                <a:gridCol w="2929067"/>
              </a:tblGrid>
              <a:tr h="129507">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bg2"/>
                          </a:solidFill>
                          <a:effectLst/>
                          <a:latin typeface="EYInterstate" pitchFamily="2" charset="0"/>
                        </a:rPr>
                        <a:t>PMO Narrative</a:t>
                      </a:r>
                      <a:endParaRPr kumimoji="0" lang="en-US" sz="700" b="1" i="0" u="none" strike="noStrike" cap="none" normalizeH="0" baseline="0" dirty="0">
                        <a:ln>
                          <a:noFill/>
                        </a:ln>
                        <a:solidFill>
                          <a:schemeClr val="bg2"/>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78035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1" i="0" u="sng" strike="noStrike" kern="1200" cap="none" normalizeH="0" baseline="0" noProof="0" dirty="0" smtClean="0">
                          <a:ln>
                            <a:noFill/>
                          </a:ln>
                          <a:solidFill>
                            <a:schemeClr val="tx1">
                              <a:lumMod val="75000"/>
                            </a:schemeClr>
                          </a:solidFill>
                          <a:effectLst/>
                          <a:latin typeface="EYInterstate Light" pitchFamily="2" charset="0"/>
                          <a:ea typeface="+mn-ea"/>
                          <a:cs typeface="+mn-cs"/>
                        </a:rPr>
                        <a:t>JD&amp;A</a:t>
                      </a:r>
                      <a:r>
                        <a:rPr kumimoji="0" lang="en-US" sz="700" b="1"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 AMBER</a:t>
                      </a:r>
                      <a:r>
                        <a:rPr kumimoji="0" lang="en-IN" sz="700" b="1"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 -</a:t>
                      </a:r>
                      <a:r>
                        <a:rPr kumimoji="0" lang="en-IN" sz="700" b="1" i="0" u="none" strike="noStrike" kern="1200" cap="none" normalizeH="0" baseline="0" dirty="0" smtClean="0">
                          <a:ln>
                            <a:noFill/>
                          </a:ln>
                          <a:solidFill>
                            <a:schemeClr val="tx1">
                              <a:lumMod val="75000"/>
                            </a:schemeClr>
                          </a:solidFill>
                          <a:effectLst/>
                          <a:latin typeface="EYInterstate Light" pitchFamily="2" charset="0"/>
                          <a:ea typeface="+mn-ea"/>
                          <a:cs typeface="+mn-cs"/>
                        </a:rPr>
                        <a:t> </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Lotus Notes bulk deactivation continuing to run ahead of schedule – in excess of 13000 databases have now been deactivated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DCC Moldova migrations completed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Disaster Recovery – SD teams continue to validate the DR plan list provided by Mark Stefannacci</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Application Platform Program – eDocs SQL Server upgrade kicked off</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72656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IN" sz="700" b="1" i="0" u="sng" strike="noStrike" kern="1200" cap="none" normalizeH="0" baseline="0" dirty="0" smtClean="0">
                          <a:ln>
                            <a:noFill/>
                          </a:ln>
                          <a:solidFill>
                            <a:schemeClr val="tx1">
                              <a:lumMod val="75000"/>
                            </a:schemeClr>
                          </a:solidFill>
                          <a:effectLst/>
                          <a:latin typeface="EYInterstate Light" pitchFamily="2" charset="0"/>
                          <a:ea typeface="+mn-ea"/>
                          <a:cs typeface="+mn-cs"/>
                        </a:rPr>
                        <a:t>M&amp;C O/E</a:t>
                      </a:r>
                      <a:r>
                        <a:rPr kumimoji="0" lang="en-IN" sz="700" b="1" i="0" u="none" strike="noStrike" kern="1200" cap="none" normalizeH="0" baseline="0" dirty="0" smtClean="0">
                          <a:ln>
                            <a:noFill/>
                          </a:ln>
                          <a:solidFill>
                            <a:schemeClr val="tx1">
                              <a:lumMod val="75000"/>
                            </a:schemeClr>
                          </a:solidFill>
                          <a:effectLst/>
                          <a:latin typeface="EYInterstate Light" pitchFamily="2" charset="0"/>
                          <a:ea typeface="+mn-ea"/>
                          <a:cs typeface="+mn-cs"/>
                        </a:rPr>
                        <a:t>: RED </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CANADA – GREEN Migrations commenced 23 Oct; on track for full velocity starting week commencing 4</a:t>
                      </a:r>
                      <a:r>
                        <a:rPr kumimoji="0" lang="en-GB" sz="700" b="0" i="0" u="none" strike="noStrike" kern="1200" cap="none" normalizeH="0" baseline="30000" dirty="0" smtClean="0">
                          <a:ln>
                            <a:noFill/>
                          </a:ln>
                          <a:solidFill>
                            <a:schemeClr val="tx1">
                              <a:lumMod val="75000"/>
                            </a:schemeClr>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 November</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SRI LANKA – GREEN On Plan for migrations w/c 4 Nov</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SINGAPORE – AMBER Migrations planned w/c 18 Nov; pending confirmed GCO position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CSE – REDMIA EY FILES Solution not agreed/approved by business; confirming next steps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Cannot commence migrations in November due to lack of engagement</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Potential agreement to defer region until Feb 2014 but start deployment activities again next week (as they had been put on hold)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BENE – GREEN Migrations planned w/c 25 Nov</a:t>
                      </a:r>
                      <a:endParaRPr kumimoji="0" lang="en-GB" sz="700" b="1"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IN" sz="700" b="1" i="0" u="sng" strike="noStrike" kern="1200" cap="none" normalizeH="0" baseline="0" dirty="0" smtClean="0">
                          <a:ln>
                            <a:noFill/>
                          </a:ln>
                          <a:solidFill>
                            <a:schemeClr val="tx1">
                              <a:lumMod val="75000"/>
                            </a:schemeClr>
                          </a:solidFill>
                          <a:effectLst/>
                          <a:latin typeface="EYInterstate Light" pitchFamily="2" charset="0"/>
                          <a:ea typeface="+mn-ea"/>
                          <a:cs typeface="+mn-cs"/>
                        </a:rPr>
                        <a:t>M&amp;C Lync: </a:t>
                      </a:r>
                      <a:r>
                        <a:rPr kumimoji="0" lang="en-IN" sz="600" b="0" i="0" u="none" strike="noStrike" kern="1200" cap="none" normalizeH="0" baseline="0" dirty="0" smtClean="0">
                          <a:ln>
                            <a:noFill/>
                          </a:ln>
                          <a:solidFill>
                            <a:schemeClr val="tx1">
                              <a:lumMod val="75000"/>
                            </a:schemeClr>
                          </a:solidFill>
                          <a:effectLst/>
                          <a:latin typeface="EYInterstate Light" pitchFamily="2" charset="0"/>
                          <a:ea typeface="+mn-ea"/>
                          <a:cs typeface="+mn-cs"/>
                        </a:rPr>
                        <a:t> </a:t>
                      </a:r>
                      <a:r>
                        <a:rPr kumimoji="0" lang="en-IN"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RED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The team have successfully established the trust connection between EYQA and ATT.</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Two external factors have impacted the Lync Program Milestones by an estimated 1 week (I522) :</a:t>
                      </a:r>
                    </a:p>
                    <a:p>
                      <a:pPr marL="228600" marR="0" lvl="0" indent="-228600" algn="l" defTabSz="947738" rtl="0" eaLnBrk="0" fontAlgn="base" latinLnBrk="0" hangingPunct="0">
                        <a:lnSpc>
                          <a:spcPct val="100000"/>
                        </a:lnSpc>
                        <a:spcBef>
                          <a:spcPct val="0"/>
                        </a:spcBef>
                        <a:spcAft>
                          <a:spcPct val="10000"/>
                        </a:spcAft>
                        <a:buClr>
                          <a:schemeClr val="hlink"/>
                        </a:buClr>
                        <a:buSzTx/>
                        <a:buFont typeface="+mj-lt"/>
                        <a:buAutoNum type="arabicPeriod"/>
                        <a:tabLst/>
                        <a:defRPr/>
                      </a:pPr>
                      <a:r>
                        <a:rPr kumimoji="0" lang="en-GB"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The GAP team were requested to complete some changes on the UVT solution, therefore diverting efforts from their Lync deliverables</a:t>
                      </a:r>
                    </a:p>
                    <a:p>
                      <a:pPr marL="228600" marR="0" lvl="0" indent="-228600" algn="l" defTabSz="947738" rtl="0" eaLnBrk="0" fontAlgn="base" latinLnBrk="0" hangingPunct="0">
                        <a:lnSpc>
                          <a:spcPct val="100000"/>
                        </a:lnSpc>
                        <a:spcBef>
                          <a:spcPct val="0"/>
                        </a:spcBef>
                        <a:spcAft>
                          <a:spcPct val="10000"/>
                        </a:spcAft>
                        <a:buClr>
                          <a:schemeClr val="hlink"/>
                        </a:buClr>
                        <a:buSzTx/>
                        <a:buFont typeface="+mj-lt"/>
                        <a:buAutoNum type="arabicPeriod"/>
                        <a:tabLst/>
                        <a:defRPr/>
                      </a:pPr>
                      <a:r>
                        <a:rPr kumimoji="0" lang="en-GB"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Issues with Production AD prevented the Lync team from establishing the trust connection between Production and ATT</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Implementing additional controls to address a Security requirement for SBAs (“Isolation and Separation of the SBAs within the office locations”) is likely to impact the delivery of Enterprise Voice by months – will most likely need snr management decision</a:t>
                      </a:r>
                    </a:p>
                    <a:p>
                      <a:pPr marL="0" marR="0" lvl="1" indent="0" algn="l" defTabSz="947738" rtl="0" eaLnBrk="0" fontAlgn="base" latinLnBrk="0" hangingPunct="0">
                        <a:lnSpc>
                          <a:spcPct val="100000"/>
                        </a:lnSpc>
                        <a:spcBef>
                          <a:spcPct val="0"/>
                        </a:spcBef>
                        <a:spcAft>
                          <a:spcPct val="10000"/>
                        </a:spcAft>
                        <a:buClrTx/>
                        <a:buSzPct val="70000"/>
                        <a:buFont typeface="Arial" pitchFamily="34" charset="0"/>
                        <a:buNone/>
                        <a:tabLst/>
                        <a:defRPr/>
                      </a:pPr>
                      <a:r>
                        <a:rPr kumimoji="0" lang="en-US" sz="700" b="1" i="0" u="sng" strike="noStrike" kern="1200" cap="none" normalizeH="0" baseline="0" dirty="0" smtClean="0">
                          <a:ln>
                            <a:noFill/>
                          </a:ln>
                          <a:solidFill>
                            <a:schemeClr val="tx1">
                              <a:lumMod val="75000"/>
                            </a:schemeClr>
                          </a:solidFill>
                          <a:effectLst/>
                          <a:latin typeface="EYInterstate Light" pitchFamily="2" charset="0"/>
                          <a:ea typeface="+mn-ea"/>
                          <a:cs typeface="+mn-cs"/>
                        </a:rPr>
                        <a:t>M&amp;C Collaboration</a:t>
                      </a:r>
                      <a:r>
                        <a:rPr kumimoji="0" lang="en-US" sz="700" b="1" i="0" u="none" strike="noStrike" kern="1200" cap="none" normalizeH="0" baseline="0" dirty="0" smtClean="0">
                          <a:ln>
                            <a:noFill/>
                          </a:ln>
                          <a:solidFill>
                            <a:schemeClr val="tx1">
                              <a:lumMod val="75000"/>
                            </a:schemeClr>
                          </a:solidFill>
                          <a:effectLst/>
                          <a:latin typeface="EYInterstate Light" pitchFamily="2" charset="0"/>
                          <a:ea typeface="+mn-ea"/>
                          <a:cs typeface="+mn-cs"/>
                        </a:rPr>
                        <a:t>: </a:t>
                      </a: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RED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1" i="0" u="sng" strike="noStrike" kern="1200" cap="none" normalizeH="0" baseline="0" dirty="0" smtClean="0">
                          <a:ln>
                            <a:noFill/>
                          </a:ln>
                          <a:solidFill>
                            <a:schemeClr val="tx1">
                              <a:lumMod val="75000"/>
                            </a:schemeClr>
                          </a:solidFill>
                          <a:effectLst/>
                          <a:latin typeface="EYInterstate Light" pitchFamily="2" charset="0"/>
                          <a:ea typeface="+mn-ea"/>
                          <a:cs typeface="+mn-cs"/>
                        </a:rPr>
                        <a:t>Release 1;</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  now live. Some post go live activities remain: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Full profile sync between O365 and On-Prem</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sng" strike="noStrike" kern="1200" cap="none" normalizeH="0" baseline="0" dirty="0" smtClean="0">
                          <a:ln>
                            <a:noFill/>
                          </a:ln>
                          <a:solidFill>
                            <a:schemeClr val="tx1">
                              <a:lumMod val="75000"/>
                            </a:schemeClr>
                          </a:solidFill>
                          <a:effectLst/>
                          <a:latin typeface="EYInterstate Light" pitchFamily="2" charset="0"/>
                          <a:ea typeface="+mn-ea"/>
                          <a:cs typeface="+mn-cs"/>
                        </a:rPr>
                        <a:t>Release 2; </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R2 requirements 95% signed off – 1 caveat on decommissioning resolved, pending sign off</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Design and build started for all areas.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Planning wave 3 started and will re-baseline plan to go-live by 15th November</a:t>
                      </a:r>
                    </a:p>
                  </a:txBody>
                  <a:tcPr marL="31577" marR="31577" marT="36000" marB="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985080">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sng" strike="noStrike" kern="1200" cap="none" normalizeH="0" baseline="0" noProof="0" dirty="0" smtClean="0">
                          <a:ln>
                            <a:noFill/>
                          </a:ln>
                          <a:solidFill>
                            <a:schemeClr val="tx1">
                              <a:lumMod val="75000"/>
                            </a:schemeClr>
                          </a:solidFill>
                          <a:effectLst/>
                          <a:latin typeface="EYInterstate Light" pitchFamily="2" charset="0"/>
                          <a:ea typeface="+mn-ea"/>
                          <a:cs typeface="+mn-cs"/>
                        </a:rPr>
                        <a:t>Mercury:</a:t>
                      </a:r>
                      <a:r>
                        <a:rPr kumimoji="0" lang="en-US" sz="700" b="1"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 AMBER </a:t>
                      </a:r>
                      <a:r>
                        <a:rPr kumimoji="0" lang="en-US" sz="700" b="0" i="0" u="none" strike="noStrike" cap="none" normalizeH="0" baseline="0" dirty="0" smtClean="0">
                          <a:ln>
                            <a:noFill/>
                          </a:ln>
                          <a:solidFill>
                            <a:schemeClr val="tx1">
                              <a:lumMod val="75000"/>
                            </a:schemeClr>
                          </a:solidFill>
                          <a:effectLst/>
                          <a:latin typeface="EYInterstate Light" pitchFamily="2" charset="0"/>
                        </a:rPr>
                        <a:t>High level program timelines re-baseline to represent CRM design being completed at the end of March and go-live for Wave One taking place at the end of Q2 FY15.</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cap="none" normalizeH="0" baseline="0" dirty="0" smtClean="0">
                          <a:ln>
                            <a:noFill/>
                          </a:ln>
                          <a:solidFill>
                            <a:schemeClr val="tx1">
                              <a:lumMod val="75000"/>
                            </a:schemeClr>
                          </a:solidFill>
                          <a:effectLst/>
                          <a:latin typeface="EYInterstate Light" pitchFamily="2" charset="0"/>
                        </a:rPr>
                        <a:t>SAP CRM Team now mobilised, RFPs for AMS and Hosting issued and pre-localization workshop held with Canada; Japan will now be the Asia Pilot aligned with Wave 2.</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cap="none" normalizeH="0" baseline="0" dirty="0" smtClean="0">
                          <a:ln>
                            <a:noFill/>
                          </a:ln>
                          <a:solidFill>
                            <a:schemeClr val="tx1">
                              <a:lumMod val="75000"/>
                            </a:schemeClr>
                          </a:solidFill>
                          <a:effectLst/>
                          <a:latin typeface="EYInterstate Light" pitchFamily="2" charset="0"/>
                        </a:rPr>
                        <a:t>Program Amber due to delivery plan not yet being agreed with IMT team and lack of clarity around solution areas such as master data management and how it will be delivered.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552085">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1" i="0" u="sng" strike="noStrike" kern="1200" cap="none" normalizeH="0" baseline="0" dirty="0" smtClean="0">
                          <a:ln>
                            <a:noFill/>
                          </a:ln>
                          <a:solidFill>
                            <a:schemeClr val="tx1">
                              <a:lumMod val="75000"/>
                            </a:schemeClr>
                          </a:solidFill>
                          <a:effectLst/>
                          <a:latin typeface="EYInterstate Light" pitchFamily="2" charset="0"/>
                          <a:ea typeface="+mn-ea"/>
                          <a:cs typeface="+mn-cs"/>
                        </a:rPr>
                        <a:t>ESP</a:t>
                      </a: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 – AMBER</a:t>
                      </a:r>
                      <a:endParaRPr lang="en-GB" sz="700" b="0" i="0" kern="1200" baseline="0" dirty="0" smtClean="0">
                        <a:solidFill>
                          <a:schemeClr val="tx1">
                            <a:lumMod val="75000"/>
                          </a:schemeClr>
                        </a:solidFill>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lang="en-GB" sz="700" b="0" i="0" kern="1200" baseline="0" dirty="0" smtClean="0">
                          <a:solidFill>
                            <a:schemeClr val="tx1">
                              <a:lumMod val="75000"/>
                            </a:schemeClr>
                          </a:solidFill>
                          <a:latin typeface="EYInterstate Light" pitchFamily="2" charset="0"/>
                          <a:ea typeface="+mn-ea"/>
                          <a:cs typeface="+mn-cs"/>
                        </a:rPr>
                        <a:t>Four new initiatives approved by FPG to start, will provide anti-virus for SharePoint, enhancements to group management, a standard tool to sanitise media and ServiceNow integration with HP configuration management database providing better incident impact identification and management.</a:t>
                      </a:r>
                      <a:endPar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806708497"/>
              </p:ext>
            </p:extLst>
          </p:nvPr>
        </p:nvGraphicFramePr>
        <p:xfrm>
          <a:off x="69110" y="533400"/>
          <a:ext cx="5498123" cy="1634707"/>
        </p:xfrm>
        <a:graphic>
          <a:graphicData uri="http://schemas.openxmlformats.org/drawingml/2006/table">
            <a:tbl>
              <a:tblPr/>
              <a:tblGrid>
                <a:gridCol w="621323"/>
                <a:gridCol w="609600"/>
                <a:gridCol w="609600"/>
                <a:gridCol w="609600"/>
                <a:gridCol w="597877"/>
                <a:gridCol w="621323"/>
                <a:gridCol w="609600"/>
                <a:gridCol w="609600"/>
                <a:gridCol w="609600"/>
              </a:tblGrid>
              <a:tr h="58722">
                <a:tc>
                  <a:txBody>
                    <a:bodyPr/>
                    <a:lstStyle/>
                    <a:p>
                      <a:pPr algn="ctr" fontAlgn="ctr"/>
                      <a:r>
                        <a:rPr lang="en-GB" sz="700" b="0" i="0" u="none" strike="noStrike" dirty="0">
                          <a:solidFill>
                            <a:srgbClr val="646464"/>
                          </a:solidFill>
                          <a:latin typeface="EYInterstate Light" pitchFamily="2" charset="0"/>
                        </a:rPr>
                        <a:t> </a:t>
                      </a:r>
                      <a:r>
                        <a:rPr lang="en-GB" sz="700" b="1" i="0" u="none" strike="noStrike" dirty="0" smtClean="0">
                          <a:solidFill>
                            <a:srgbClr val="646464"/>
                          </a:solidFill>
                          <a:latin typeface="EYInterstate Light" pitchFamily="2" charset="0"/>
                        </a:rPr>
                        <a:t>Program</a:t>
                      </a:r>
                      <a:endParaRPr lang="en-GB" sz="700" b="1" i="0" u="none" strike="noStrike" dirty="0">
                        <a:solidFill>
                          <a:srgbClr val="646464"/>
                        </a:solidFill>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C1C1C1"/>
                    </a:solidFill>
                  </a:tcPr>
                </a:tc>
                <a:tc gridSpan="3">
                  <a:txBody>
                    <a:bodyPr/>
                    <a:lstStyle/>
                    <a:p>
                      <a:pPr marL="85725" indent="0" algn="l" rtl="0" fontAlgn="ctr"/>
                      <a:r>
                        <a:rPr lang="en-GB" sz="700" b="1" i="0" u="none" strike="noStrike" dirty="0">
                          <a:solidFill>
                            <a:srgbClr val="646464"/>
                          </a:solidFill>
                          <a:latin typeface="EYInterstate Light" pitchFamily="2" charset="0"/>
                        </a:rPr>
                        <a:t>Program Assessment (Per PM Tool)</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C1C1C1"/>
                    </a:solidFill>
                  </a:tcPr>
                </a:tc>
                <a:tc hMerge="1">
                  <a:txBody>
                    <a:bodyPr/>
                    <a:lstStyle/>
                    <a:p>
                      <a:endParaRPr lang="en-GB"/>
                    </a:p>
                  </a:txBody>
                  <a:tcPr/>
                </a:tc>
                <a:tc hMerge="1">
                  <a:txBody>
                    <a:bodyPr/>
                    <a:lstStyle/>
                    <a:p>
                      <a:endParaRPr lang="en-GB"/>
                    </a:p>
                  </a:txBody>
                  <a:tcPr/>
                </a:tc>
                <a:tc gridSpan="5">
                  <a:txBody>
                    <a:bodyPr/>
                    <a:lstStyle/>
                    <a:p>
                      <a:pPr marL="85725" indent="0" algn="l" rtl="0" fontAlgn="ctr">
                        <a:buFont typeface="+mj-lt"/>
                        <a:buNone/>
                      </a:pPr>
                      <a:r>
                        <a:rPr lang="en-GB" sz="700" b="1" i="0" u="none" strike="noStrike" dirty="0" smtClean="0">
                          <a:solidFill>
                            <a:srgbClr val="646464"/>
                          </a:solidFill>
                          <a:latin typeface="EYInterstate Light" pitchFamily="2" charset="0"/>
                        </a:rPr>
                        <a:t>PMO</a:t>
                      </a:r>
                      <a:r>
                        <a:rPr lang="en-GB" sz="700" b="1" i="0" u="none" strike="noStrike" baseline="0" dirty="0" smtClean="0">
                          <a:solidFill>
                            <a:srgbClr val="646464"/>
                          </a:solidFill>
                          <a:latin typeface="EYInterstate Light" pitchFamily="2" charset="0"/>
                        </a:rPr>
                        <a:t> Assessment</a:t>
                      </a:r>
                      <a:endParaRPr lang="en-GB" sz="700" b="1" i="0" u="none" strike="noStrike" dirty="0">
                        <a:solidFill>
                          <a:srgbClr val="646464"/>
                        </a:solidFill>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C1C1C1"/>
                    </a:solidFill>
                  </a:tcPr>
                </a:tc>
                <a:tc hMerge="1">
                  <a:txBody>
                    <a:bodyPr/>
                    <a:lstStyle/>
                    <a:p>
                      <a:pPr marL="228600" indent="-228600" algn="ctr" rtl="0" fontAlgn="ctr">
                        <a:buFont typeface="+mj-lt"/>
                        <a:buNone/>
                      </a:pPr>
                      <a:endParaRPr lang="en-GB" sz="700" b="1" i="0" u="none" strike="noStrike" dirty="0">
                        <a:solidFill>
                          <a:srgbClr val="646464"/>
                        </a:solidFill>
                        <a:latin typeface="EYInterstate"/>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C1C1C1"/>
                    </a:solidFill>
                  </a:tcPr>
                </a:tc>
                <a:tc hMerge="1">
                  <a:txBody>
                    <a:bodyPr/>
                    <a:lstStyle/>
                    <a:p>
                      <a:endParaRPr lang="en-GB"/>
                    </a:p>
                  </a:txBody>
                  <a:tcPr/>
                </a:tc>
                <a:tc hMerge="1">
                  <a:txBody>
                    <a:bodyPr/>
                    <a:lstStyle/>
                    <a:p>
                      <a:endParaRPr lang="en-GB"/>
                    </a:p>
                  </a:txBody>
                  <a:tcPr/>
                </a:tc>
                <a:tc hMerge="1">
                  <a:txBody>
                    <a:bodyPr/>
                    <a:lstStyle/>
                    <a:p>
                      <a:endParaRPr lang="en-GB"/>
                    </a:p>
                  </a:txBody>
                  <a:tcPr/>
                </a:tc>
              </a:tr>
              <a:tr h="207281">
                <a:tc>
                  <a:txBody>
                    <a:bodyPr/>
                    <a:lstStyle/>
                    <a:p>
                      <a:pPr algn="ctr" rtl="0" fontAlgn="ctr"/>
                      <a:endParaRPr lang="en-GB" sz="700" b="1" i="0" u="none" strike="noStrike" dirty="0">
                        <a:solidFill>
                          <a:srgbClr val="646464"/>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rtl="0" fontAlgn="ctr"/>
                      <a:r>
                        <a:rPr lang="en-GB" sz="700" b="1" i="0" u="none" strike="noStrike" dirty="0">
                          <a:solidFill>
                            <a:srgbClr val="646464"/>
                          </a:solidFill>
                          <a:latin typeface="EYInterstate Light"/>
                        </a:rPr>
                        <a:t>Overall </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rtl="0" fontAlgn="ctr"/>
                      <a:r>
                        <a:rPr lang="en-GB" sz="700" b="1" i="0" u="none" strike="noStrike" dirty="0" smtClean="0">
                          <a:solidFill>
                            <a:srgbClr val="646464"/>
                          </a:solidFill>
                          <a:latin typeface="EYInterstate Light"/>
                        </a:rPr>
                        <a:t>Scope </a:t>
                      </a:r>
                      <a:endParaRPr lang="en-GB" sz="700" b="1" i="0" u="none" strike="noStrike" dirty="0">
                        <a:solidFill>
                          <a:srgbClr val="646464"/>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rtl="0" fontAlgn="ctr"/>
                      <a:r>
                        <a:rPr lang="en-GB" sz="700" b="1" i="0" u="none" strike="noStrike" dirty="0" smtClean="0">
                          <a:solidFill>
                            <a:srgbClr val="646464"/>
                          </a:solidFill>
                          <a:latin typeface="EYInterstate Light"/>
                        </a:rPr>
                        <a:t>Time</a:t>
                      </a:r>
                      <a:endParaRPr lang="en-GB" sz="700" b="1" i="0" u="none" strike="noStrike" dirty="0">
                        <a:solidFill>
                          <a:srgbClr val="646464"/>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a:r>
                        <a:rPr lang="en-GB" sz="700" b="1" dirty="0" smtClean="0">
                          <a:latin typeface="EYInterstate Light" pitchFamily="2" charset="0"/>
                        </a:rPr>
                        <a:t>Deliverables</a:t>
                      </a:r>
                      <a:endParaRPr lang="en-GB" sz="700" b="1" dirty="0">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rtl="0" fontAlgn="ctr"/>
                      <a:r>
                        <a:rPr lang="en-GB" sz="700" b="1" i="0" u="none" strike="noStrike" dirty="0">
                          <a:solidFill>
                            <a:srgbClr val="646464"/>
                          </a:solidFill>
                          <a:latin typeface="EYInterstate Light"/>
                        </a:rPr>
                        <a:t>RAID </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rtl="0" fontAlgn="ctr"/>
                      <a:r>
                        <a:rPr lang="en-GB" sz="700" b="1" i="0" u="none" strike="noStrike" dirty="0">
                          <a:solidFill>
                            <a:srgbClr val="646464"/>
                          </a:solidFill>
                          <a:latin typeface="EYInterstate Light"/>
                        </a:rPr>
                        <a:t>Resource </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rtl="0" fontAlgn="ctr"/>
                      <a:r>
                        <a:rPr lang="en-GB" sz="700" b="1" i="0" u="none" strike="noStrike" dirty="0">
                          <a:solidFill>
                            <a:srgbClr val="646464"/>
                          </a:solidFill>
                          <a:latin typeface="EYInterstate Light"/>
                        </a:rPr>
                        <a:t>Financial </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rtl="0" fontAlgn="ctr"/>
                      <a:r>
                        <a:rPr lang="en-GB" sz="700" b="1" i="0" u="none" strike="noStrike" dirty="0">
                          <a:solidFill>
                            <a:srgbClr val="646464"/>
                          </a:solidFill>
                          <a:latin typeface="EYInterstate Light"/>
                        </a:rPr>
                        <a:t>Vendor</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r>
              <a:tr h="255154">
                <a:tc>
                  <a:txBody>
                    <a:bodyPr/>
                    <a:lstStyle/>
                    <a:p>
                      <a:pPr algn="ctr" rtl="0" fontAlgn="ctr"/>
                      <a:r>
                        <a:rPr lang="en-GB" sz="700" b="0" i="0" u="none" strike="noStrike" dirty="0" smtClean="0">
                          <a:solidFill>
                            <a:schemeClr val="tx1">
                              <a:lumMod val="75000"/>
                            </a:schemeClr>
                          </a:solidFill>
                          <a:latin typeface="EYInterstate Light"/>
                        </a:rPr>
                        <a:t>JD&amp;A</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chemeClr val="tx1">
                              <a:lumMod val="75000"/>
                            </a:schemeClr>
                          </a:solidFill>
                          <a:latin typeface="EYInterstate Light"/>
                        </a:rPr>
                        <a:t>AMBER</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chemeClr val="tx1">
                              <a:lumMod val="75000"/>
                            </a:schemeClr>
                          </a:solidFill>
                          <a:latin typeface="EYInterstate Light"/>
                        </a:rPr>
                        <a:t>AMBER</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kern="1200" dirty="0" smtClean="0">
                          <a:solidFill>
                            <a:schemeClr val="tx1">
                              <a:lumMod val="75000"/>
                            </a:schemeClr>
                          </a:solidFill>
                          <a:latin typeface="EYInterstate Light"/>
                          <a:ea typeface="+mn-ea"/>
                          <a:cs typeface="+mn-cs"/>
                        </a:rPr>
                        <a:t>AMBER</a:t>
                      </a:r>
                      <a:endParaRPr lang="en-GB" sz="700" b="0" i="0" u="none" strike="noStrike" kern="1200" dirty="0">
                        <a:solidFill>
                          <a:schemeClr val="tx1">
                            <a:lumMod val="75000"/>
                          </a:schemeClr>
                        </a:solidFill>
                        <a:latin typeface="EYInterstate Light"/>
                        <a:ea typeface="+mn-ea"/>
                        <a:cs typeface="+mn-cs"/>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a:r>
                        <a:rPr lang="en-GB" sz="700" b="0" i="0" u="none" strike="noStrike" dirty="0" smtClean="0">
                          <a:solidFill>
                            <a:schemeClr val="tx1">
                              <a:lumMod val="75000"/>
                            </a:schemeClr>
                          </a:solidFill>
                          <a:latin typeface="EYInterstate Light"/>
                        </a:rPr>
                        <a:t>TBD</a:t>
                      </a:r>
                      <a:endParaRPr lang="en-GB" sz="700" dirty="0">
                        <a:solidFill>
                          <a:schemeClr val="tx1">
                            <a:lumMod val="75000"/>
                          </a:schemeClr>
                        </a:solidFill>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noFill/>
                  </a:tcPr>
                </a:tc>
                <a:tc>
                  <a:txBody>
                    <a:bodyPr/>
                    <a:lstStyle/>
                    <a:p>
                      <a:pPr algn="ctr" rtl="0" fontAlgn="ctr"/>
                      <a:r>
                        <a:rPr lang="en-GB" sz="700" b="0" i="0" u="none" strike="noStrike" dirty="0" smtClean="0">
                          <a:solidFill>
                            <a:schemeClr val="tx1">
                              <a:lumMod val="75000"/>
                            </a:schemeClr>
                          </a:solidFill>
                          <a:latin typeface="EYInterstate Light"/>
                        </a:rPr>
                        <a:t>TBC</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chemeClr val="tx1">
                              <a:lumMod val="75000"/>
                            </a:schemeClr>
                          </a:solidFill>
                          <a:latin typeface="EYInterstate Light"/>
                        </a:rPr>
                        <a:t>AMBER</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chemeClr val="tx1">
                              <a:lumMod val="75000"/>
                            </a:schemeClr>
                          </a:solidFill>
                          <a:latin typeface="EYInterstate Light"/>
                        </a:rPr>
                        <a:t>GREEN</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92D050"/>
                    </a:solidFill>
                  </a:tcPr>
                </a:tc>
                <a:tc>
                  <a:txBody>
                    <a:bodyPr/>
                    <a:lstStyle/>
                    <a:p>
                      <a:pPr algn="ctr" rtl="0" fontAlgn="ctr"/>
                      <a:r>
                        <a:rPr lang="en-GB" sz="700" b="0" i="0" u="none" strike="noStrike" dirty="0" smtClean="0">
                          <a:solidFill>
                            <a:schemeClr val="tx1">
                              <a:lumMod val="75000"/>
                            </a:schemeClr>
                          </a:solidFill>
                          <a:latin typeface="EYInterstate Light"/>
                        </a:rPr>
                        <a:t>TBC</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noFill/>
                  </a:tcPr>
                </a:tc>
              </a:tr>
              <a:tr h="259560">
                <a:tc>
                  <a:txBody>
                    <a:bodyPr/>
                    <a:lstStyle/>
                    <a:p>
                      <a:pPr algn="ctr" rtl="0" fontAlgn="ctr"/>
                      <a:r>
                        <a:rPr lang="en-GB" sz="700" b="0" i="0" u="none" strike="noStrike" dirty="0" smtClean="0">
                          <a:solidFill>
                            <a:schemeClr val="tx1">
                              <a:lumMod val="75000"/>
                            </a:schemeClr>
                          </a:solidFill>
                          <a:latin typeface="EYInterstate Light"/>
                        </a:rPr>
                        <a:t>M&amp;C – Msg</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chemeClr val="tx1">
                              <a:lumMod val="75000"/>
                            </a:schemeClr>
                          </a:solidFill>
                          <a:latin typeface="EYInterstate Light"/>
                        </a:rPr>
                        <a:t>RED</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chemeClr val="tx1">
                              <a:lumMod val="75000"/>
                            </a:schemeClr>
                          </a:solidFill>
                          <a:latin typeface="EYInterstate Light"/>
                        </a:rPr>
                        <a:t>AMBER</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chemeClr val="tx1">
                              <a:lumMod val="75000"/>
                            </a:schemeClr>
                          </a:solidFill>
                          <a:latin typeface="EYInterstate Light"/>
                        </a:rPr>
                        <a:t>RED</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0000"/>
                    </a:solidFill>
                  </a:tcPr>
                </a:tc>
                <a:tc>
                  <a:txBody>
                    <a:bodyPr/>
                    <a:lstStyle/>
                    <a:p>
                      <a:pPr algn="ctr"/>
                      <a:r>
                        <a:rPr lang="en-GB" sz="700" b="0" i="0" u="none" strike="noStrike" dirty="0" smtClean="0">
                          <a:solidFill>
                            <a:schemeClr val="tx1">
                              <a:lumMod val="75000"/>
                            </a:schemeClr>
                          </a:solidFill>
                          <a:latin typeface="EYInterstate Light"/>
                        </a:rPr>
                        <a:t>TBD</a:t>
                      </a:r>
                      <a:endParaRPr lang="en-GB" sz="700" dirty="0">
                        <a:solidFill>
                          <a:schemeClr val="tx1">
                            <a:lumMod val="75000"/>
                          </a:schemeClr>
                        </a:solidFill>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no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chemeClr val="tx1">
                              <a:lumMod val="75000"/>
                            </a:schemeClr>
                          </a:solidFill>
                          <a:latin typeface="EYInterstate Light"/>
                        </a:rPr>
                        <a:t>AMBER</a:t>
                      </a:r>
                      <a:endParaRPr lang="en-GB" sz="700" b="0" i="0" u="none" strike="noStrike" dirty="0" smtClean="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chemeClr val="tx1">
                              <a:lumMod val="75000"/>
                            </a:schemeClr>
                          </a:solidFill>
                          <a:latin typeface="EYInterstate Light"/>
                        </a:rPr>
                        <a:t>AMBER</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chemeClr val="tx1">
                              <a:lumMod val="75000"/>
                            </a:schemeClr>
                          </a:solidFill>
                          <a:latin typeface="EYInterstate Light"/>
                        </a:rPr>
                        <a:t>AMBER</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chemeClr val="tx1">
                              <a:lumMod val="75000"/>
                            </a:schemeClr>
                          </a:solidFill>
                          <a:latin typeface="EYInterstate Light"/>
                        </a:rPr>
                        <a:t>AMBER</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r>
              <a:tr h="338637">
                <a:tc>
                  <a:txBody>
                    <a:bodyPr/>
                    <a:lstStyle/>
                    <a:p>
                      <a:pPr algn="ctr" rtl="0" fontAlgn="ctr"/>
                      <a:r>
                        <a:rPr lang="en-GB" sz="700" b="0" i="0" u="none" strike="noStrike" dirty="0" smtClean="0">
                          <a:solidFill>
                            <a:schemeClr val="tx1">
                              <a:lumMod val="75000"/>
                            </a:schemeClr>
                          </a:solidFill>
                          <a:latin typeface="EYInterstate Light"/>
                        </a:rPr>
                        <a:t>M&amp;C - Collab</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smtClean="0">
                          <a:ln>
                            <a:noFill/>
                          </a:ln>
                          <a:solidFill>
                            <a:schemeClr val="tx1">
                              <a:lumMod val="75000"/>
                            </a:schemeClr>
                          </a:solidFill>
                          <a:effectLst/>
                          <a:uLnTx/>
                          <a:uFillTx/>
                          <a:latin typeface="EYInterstate Light"/>
                          <a:ea typeface="+mn-ea"/>
                          <a:cs typeface="+mn-cs"/>
                        </a:rPr>
                        <a:t>RED</a:t>
                      </a:r>
                      <a:endParaRPr kumimoji="0" lang="en-GB" sz="700" b="0" i="0" u="none" strike="noStrike" kern="1200" cap="none" spc="0" normalizeH="0" baseline="0" noProof="0" dirty="0">
                        <a:ln>
                          <a:noFill/>
                        </a:ln>
                        <a:solidFill>
                          <a:schemeClr val="tx1">
                            <a:lumMod val="75000"/>
                          </a:schemeClr>
                        </a:solidFill>
                        <a:effectLst/>
                        <a:uLnTx/>
                        <a:uFillTx/>
                        <a:latin typeface="EYInterstate Light"/>
                        <a:ea typeface="+mn-ea"/>
                        <a:cs typeface="+mn-cs"/>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0000"/>
                    </a:solidFill>
                  </a:tcPr>
                </a:tc>
                <a:tc>
                  <a:txBody>
                    <a:bodyPr/>
                    <a:lstStyle/>
                    <a:p>
                      <a:pPr algn="ctr" rtl="0" fontAlgn="ctr"/>
                      <a:r>
                        <a:rPr lang="en-GB" sz="700" b="0" i="0" u="none" strike="noStrike" dirty="0" smtClean="0">
                          <a:solidFill>
                            <a:schemeClr val="tx1">
                              <a:lumMod val="75000"/>
                            </a:schemeClr>
                          </a:solidFill>
                          <a:latin typeface="EYInterstate Light"/>
                        </a:rPr>
                        <a:t>AMBER</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chemeClr val="tx1">
                              <a:lumMod val="75000"/>
                            </a:schemeClr>
                          </a:solidFill>
                          <a:latin typeface="EYInterstate Light"/>
                        </a:rPr>
                        <a:t>RED</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0000"/>
                    </a:solidFill>
                  </a:tcPr>
                </a:tc>
                <a:tc>
                  <a:txBody>
                    <a:bodyPr/>
                    <a:lstStyle/>
                    <a:p>
                      <a:pPr algn="ctr"/>
                      <a:r>
                        <a:rPr lang="en-GB" sz="700" b="0" i="0" u="none" strike="noStrike" dirty="0" smtClean="0">
                          <a:solidFill>
                            <a:schemeClr val="tx1">
                              <a:lumMod val="75000"/>
                            </a:schemeClr>
                          </a:solidFill>
                          <a:latin typeface="EYInterstate Light"/>
                        </a:rPr>
                        <a:t>TBD</a:t>
                      </a:r>
                      <a:endParaRPr lang="en-GB" sz="700" dirty="0">
                        <a:solidFill>
                          <a:schemeClr val="tx1">
                            <a:lumMod val="75000"/>
                          </a:schemeClr>
                        </a:solidFill>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noFill/>
                  </a:tcPr>
                </a:tc>
                <a:tc>
                  <a:txBody>
                    <a:bodyPr/>
                    <a:lstStyle/>
                    <a:p>
                      <a:pPr algn="ctr" rtl="0" fontAlgn="ctr"/>
                      <a:r>
                        <a:rPr lang="en-GB" sz="700" b="0" i="0" u="none" strike="noStrike" dirty="0" smtClean="0">
                          <a:solidFill>
                            <a:schemeClr val="tx1">
                              <a:lumMod val="75000"/>
                            </a:schemeClr>
                          </a:solidFill>
                          <a:latin typeface="EYInterstate Light"/>
                        </a:rPr>
                        <a:t>RED</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0000"/>
                    </a:solidFill>
                  </a:tcPr>
                </a:tc>
                <a:tc>
                  <a:txBody>
                    <a:bodyPr/>
                    <a:lstStyle/>
                    <a:p>
                      <a:pPr algn="ctr" rtl="0" fontAlgn="ctr"/>
                      <a:r>
                        <a:rPr lang="en-GB" sz="700" b="0" i="0" u="none" strike="noStrike" dirty="0" smtClean="0">
                          <a:solidFill>
                            <a:schemeClr val="tx1">
                              <a:lumMod val="75000"/>
                            </a:schemeClr>
                          </a:solidFill>
                          <a:latin typeface="EYInterstate Light"/>
                        </a:rPr>
                        <a:t>AMBER</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chemeClr val="tx1">
                              <a:lumMod val="75000"/>
                            </a:schemeClr>
                          </a:solidFill>
                          <a:latin typeface="EYInterstate Light"/>
                        </a:rPr>
                        <a:t>AMBER</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chemeClr val="tx1">
                              <a:lumMod val="75000"/>
                            </a:schemeClr>
                          </a:solidFill>
                          <a:latin typeface="EYInterstate Light"/>
                        </a:rPr>
                        <a:t>AMBER</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r>
              <a:tr h="232147">
                <a:tc>
                  <a:txBody>
                    <a:bodyPr/>
                    <a:lstStyle/>
                    <a:p>
                      <a:pPr algn="ctr" rtl="0" fontAlgn="ctr"/>
                      <a:r>
                        <a:rPr lang="en-GB" sz="700" b="0" i="0" u="none" strike="noStrike" dirty="0" smtClean="0">
                          <a:solidFill>
                            <a:schemeClr val="tx1">
                              <a:lumMod val="75000"/>
                            </a:schemeClr>
                          </a:solidFill>
                          <a:latin typeface="EYInterstate Light"/>
                        </a:rPr>
                        <a:t>Mercury</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chemeClr val="tx1">
                              <a:lumMod val="75000"/>
                            </a:schemeClr>
                          </a:solidFill>
                          <a:latin typeface="EYInterstate Light"/>
                        </a:rPr>
                        <a:t>AMBER</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chemeClr val="tx1">
                              <a:lumMod val="75000"/>
                            </a:schemeClr>
                          </a:solidFill>
                          <a:latin typeface="EYInterstate Light"/>
                        </a:rPr>
                        <a:t>AMBER</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chemeClr val="tx1">
                              <a:lumMod val="75000"/>
                            </a:schemeClr>
                          </a:solidFill>
                          <a:latin typeface="EYInterstate Light"/>
                        </a:rPr>
                        <a:t>AMBER</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a:r>
                        <a:rPr lang="en-GB" sz="700" b="0" i="0" u="none" strike="noStrike" dirty="0" smtClean="0">
                          <a:solidFill>
                            <a:schemeClr val="tx1">
                              <a:lumMod val="75000"/>
                            </a:schemeClr>
                          </a:solidFill>
                          <a:latin typeface="EYInterstate Light"/>
                        </a:rPr>
                        <a:t>TBD</a:t>
                      </a:r>
                      <a:endParaRPr lang="en-GB" sz="700" dirty="0">
                        <a:solidFill>
                          <a:schemeClr val="tx1">
                            <a:lumMod val="75000"/>
                          </a:schemeClr>
                        </a:solidFill>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no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chemeClr val="tx1">
                              <a:lumMod val="75000"/>
                            </a:schemeClr>
                          </a:solidFill>
                          <a:latin typeface="EYInterstate Light"/>
                        </a:rPr>
                        <a:t>TBC</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solidFill>
                  </a:tcPr>
                </a:tc>
                <a:tc>
                  <a:txBody>
                    <a:bodyPr/>
                    <a:lstStyle/>
                    <a:p>
                      <a:pPr algn="ctr" rtl="0" fontAlgn="ctr"/>
                      <a:r>
                        <a:rPr lang="en-GB" sz="700" b="0" i="0" u="none" strike="noStrike" dirty="0" smtClean="0">
                          <a:solidFill>
                            <a:schemeClr val="tx1">
                              <a:lumMod val="75000"/>
                            </a:schemeClr>
                          </a:solidFill>
                          <a:latin typeface="EYInterstate Light"/>
                        </a:rPr>
                        <a:t>AMBER</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chemeClr val="tx1">
                              <a:lumMod val="75000"/>
                            </a:schemeClr>
                          </a:solidFill>
                          <a:latin typeface="EYInterstate Light"/>
                        </a:rPr>
                        <a:t>GREEN</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92D050"/>
                    </a:solidFill>
                  </a:tcPr>
                </a:tc>
                <a:tc>
                  <a:txBody>
                    <a:bodyPr/>
                    <a:lstStyle/>
                    <a:p>
                      <a:pPr algn="ctr" rtl="0" fontAlgn="ctr"/>
                      <a:r>
                        <a:rPr lang="en-GB" sz="700" b="0" i="0" u="none" strike="noStrike" dirty="0" smtClean="0">
                          <a:solidFill>
                            <a:schemeClr val="tx1">
                              <a:lumMod val="75000"/>
                            </a:schemeClr>
                          </a:solidFill>
                          <a:latin typeface="EYInterstate Light"/>
                        </a:rPr>
                        <a:t>TBC</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solidFill>
                  </a:tcPr>
                </a:tc>
              </a:tr>
              <a:tr h="225723">
                <a:tc>
                  <a:txBody>
                    <a:bodyPr/>
                    <a:lstStyle/>
                    <a:p>
                      <a:pPr algn="ctr" rtl="0" fontAlgn="ctr"/>
                      <a:r>
                        <a:rPr lang="en-GB" sz="700" b="0" i="0" u="none" strike="noStrike" kern="1200" dirty="0" smtClean="0">
                          <a:solidFill>
                            <a:schemeClr val="tx1">
                              <a:lumMod val="75000"/>
                            </a:schemeClr>
                          </a:solidFill>
                          <a:latin typeface="EYInterstate Light"/>
                          <a:ea typeface="+mn-ea"/>
                          <a:cs typeface="+mn-cs"/>
                        </a:rPr>
                        <a:t>ESP </a:t>
                      </a:r>
                      <a:endParaRPr lang="en-GB" sz="700" b="0" i="0" u="none" strike="noStrike" kern="1200" dirty="0">
                        <a:solidFill>
                          <a:schemeClr val="tx1">
                            <a:lumMod val="75000"/>
                          </a:schemeClr>
                        </a:solidFill>
                        <a:latin typeface="EYInterstate Light"/>
                        <a:ea typeface="+mn-ea"/>
                        <a:cs typeface="+mn-cs"/>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chemeClr val="tx1">
                              <a:lumMod val="75000"/>
                            </a:schemeClr>
                          </a:solidFill>
                          <a:latin typeface="EYInterstate Light"/>
                        </a:rPr>
                        <a:t>AMBER</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chemeClr val="tx1">
                              <a:lumMod val="75000"/>
                            </a:schemeClr>
                          </a:solidFill>
                          <a:latin typeface="EYInterstate Light"/>
                        </a:rPr>
                        <a:t>GREEN</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92D050"/>
                    </a:solidFill>
                  </a:tcPr>
                </a:tc>
                <a:tc>
                  <a:txBody>
                    <a:bodyPr/>
                    <a:lstStyle/>
                    <a:p>
                      <a:pPr algn="ctr" rtl="0" fontAlgn="ctr"/>
                      <a:r>
                        <a:rPr lang="en-GB" sz="700" b="0" i="0" u="none" strike="noStrike" dirty="0" smtClean="0">
                          <a:solidFill>
                            <a:schemeClr val="tx1">
                              <a:lumMod val="75000"/>
                            </a:schemeClr>
                          </a:solidFill>
                          <a:latin typeface="EYInterstate Light"/>
                        </a:rPr>
                        <a:t>AMBER</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a:r>
                        <a:rPr lang="en-GB" sz="700" dirty="0" smtClean="0">
                          <a:solidFill>
                            <a:schemeClr val="tx1">
                              <a:lumMod val="75000"/>
                            </a:schemeClr>
                          </a:solidFill>
                          <a:latin typeface="EYInterstate Light" pitchFamily="2" charset="0"/>
                        </a:rPr>
                        <a:t>TBD</a:t>
                      </a:r>
                      <a:endParaRPr lang="en-GB" sz="700" dirty="0">
                        <a:solidFill>
                          <a:schemeClr val="tx1">
                            <a:lumMod val="75000"/>
                          </a:schemeClr>
                        </a:solidFill>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chemeClr val="tx1">
                              <a:lumMod val="75000"/>
                            </a:schemeClr>
                          </a:solidFill>
                          <a:latin typeface="EYInterstate Light"/>
                        </a:rPr>
                        <a:t>AMBER</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chemeClr val="tx1">
                              <a:lumMod val="75000"/>
                            </a:schemeClr>
                          </a:solidFill>
                          <a:latin typeface="EYInterstate Light"/>
                        </a:rPr>
                        <a:t>AMBER</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chemeClr val="tx1">
                              <a:lumMod val="75000"/>
                            </a:schemeClr>
                          </a:solidFill>
                          <a:latin typeface="EYInterstate Light"/>
                        </a:rPr>
                        <a:t>GREEN</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92D05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chemeClr val="tx1">
                              <a:lumMod val="75000"/>
                            </a:schemeClr>
                          </a:solidFill>
                          <a:latin typeface="EYInterstate Light"/>
                        </a:rPr>
                        <a:t>TBC</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solidFill>
                  </a:tcPr>
                </a:tc>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1654066909"/>
              </p:ext>
            </p:extLst>
          </p:nvPr>
        </p:nvGraphicFramePr>
        <p:xfrm>
          <a:off x="76200" y="2656255"/>
          <a:ext cx="6083909" cy="1198439"/>
        </p:xfrm>
        <a:graphic>
          <a:graphicData uri="http://schemas.openxmlformats.org/drawingml/2006/table">
            <a:tbl>
              <a:tblPr/>
              <a:tblGrid>
                <a:gridCol w="749790"/>
                <a:gridCol w="762017"/>
                <a:gridCol w="762017"/>
                <a:gridCol w="762017"/>
                <a:gridCol w="762017"/>
                <a:gridCol w="762017"/>
                <a:gridCol w="762017"/>
                <a:gridCol w="762017"/>
              </a:tblGrid>
              <a:tr h="113706">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85725"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85725"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85725"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85725"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85725"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85725"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85725"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51992">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Program</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This week</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cap="none" normalizeH="0" baseline="0" dirty="0" smtClean="0">
                          <a:ln>
                            <a:noFill/>
                          </a:ln>
                          <a:solidFill>
                            <a:schemeClr val="tx1"/>
                          </a:solidFill>
                          <a:effectLst/>
                          <a:latin typeface="EYInterstate Light" pitchFamily="2" charset="0"/>
                        </a:rPr>
                        <a:t>Last week</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Week -2</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Week -3</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Week -4</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Week -5</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Light" pitchFamily="2" charset="0"/>
                          <a:ea typeface="+mn-ea"/>
                          <a:cs typeface="+mn-cs"/>
                        </a:rPr>
                        <a:t>Week -6</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80681">
                <a:tc>
                  <a:txBody>
                    <a:bodyPr/>
                    <a:lstStyle/>
                    <a:p>
                      <a:pPr marL="0" marR="0" lvl="0" indent="-88900" algn="ctr" defTabSz="914400" rtl="0" eaLnBrk="1" fontAlgn="ctr" latinLnBrk="0" hangingPunct="1">
                        <a:lnSpc>
                          <a:spcPct val="100000"/>
                        </a:lnSpc>
                        <a:spcBef>
                          <a:spcPct val="0"/>
                        </a:spcBef>
                        <a:spcAft>
                          <a:spcPct val="10000"/>
                        </a:spcAft>
                        <a:buClrTx/>
                        <a:buSzTx/>
                        <a:buFont typeface="Arial" pitchFamily="34" charset="0"/>
                        <a:buNone/>
                        <a:tabLst/>
                        <a:defRPr/>
                      </a:pPr>
                      <a:r>
                        <a:rPr lang="en-US" sz="700" b="0" i="0" u="none" strike="noStrike" kern="1200" dirty="0" smtClean="0">
                          <a:solidFill>
                            <a:schemeClr val="tx1">
                              <a:lumMod val="75000"/>
                            </a:schemeClr>
                          </a:solidFill>
                          <a:latin typeface="EYInterstate Light"/>
                          <a:ea typeface="+mn-ea"/>
                          <a:cs typeface="+mn-cs"/>
                        </a:rPr>
                        <a:t>JD&amp;A</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88056">
                <a:tc>
                  <a:txBody>
                    <a:bodyPr/>
                    <a:lstStyle/>
                    <a:p>
                      <a:pPr algn="ctr" rtl="0" fontAlgn="ctr"/>
                      <a:r>
                        <a:rPr lang="en-GB" sz="700" b="0" i="0" u="none" strike="noStrike" dirty="0" smtClean="0">
                          <a:solidFill>
                            <a:schemeClr val="tx1">
                              <a:lumMod val="75000"/>
                            </a:schemeClr>
                          </a:solidFill>
                          <a:latin typeface="EYInterstate Light"/>
                        </a:rPr>
                        <a:t>M&amp;C – Msg</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88056">
                <a:tc>
                  <a:txBody>
                    <a:bodyPr/>
                    <a:lstStyle/>
                    <a:p>
                      <a:pPr algn="ctr" rtl="0" fontAlgn="ctr"/>
                      <a:r>
                        <a:rPr lang="en-GB" sz="700" b="0" i="0" u="none" strike="noStrike" dirty="0" smtClean="0">
                          <a:solidFill>
                            <a:schemeClr val="tx1">
                              <a:lumMod val="75000"/>
                            </a:schemeClr>
                          </a:solidFill>
                          <a:latin typeface="EYInterstate Light"/>
                        </a:rPr>
                        <a:t>M&amp;C - Collab</a:t>
                      </a:r>
                      <a:endParaRPr lang="en-GB" sz="700" b="0" i="0" u="none" strike="noStrike" dirty="0">
                        <a:solidFill>
                          <a:schemeClr val="tx1">
                            <a:lumMod val="75000"/>
                          </a:schemeClr>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ctr" defTabSz="914400" rtl="0" eaLnBrk="1" fontAlgn="ctr" latinLnBrk="0" hangingPunct="1"/>
                      <a:r>
                        <a:rPr lang="en-GB" sz="700" b="0" i="0" u="none" strike="noStrike" kern="1200" dirty="0" smtClean="0">
                          <a:solidFill>
                            <a:srgbClr val="000000"/>
                          </a:solidFill>
                          <a:latin typeface="EYInterstate Light"/>
                          <a:ea typeface="+mn-ea"/>
                          <a:cs typeface="+mn-cs"/>
                        </a:rPr>
                        <a:t>AMBER</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kern="1200" dirty="0" smtClean="0">
                          <a:solidFill>
                            <a:srgbClr val="000000"/>
                          </a:solidFill>
                          <a:latin typeface="EYInterstate Light"/>
                          <a:ea typeface="+mn-ea"/>
                          <a:cs typeface="+mn-cs"/>
                        </a:rPr>
                        <a:t>AMBER</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kern="1200" dirty="0" smtClean="0">
                          <a:solidFill>
                            <a:srgbClr val="000000"/>
                          </a:solidFill>
                          <a:latin typeface="EYInterstate Light"/>
                          <a:ea typeface="+mn-ea"/>
                          <a:cs typeface="+mn-cs"/>
                        </a:rPr>
                        <a:t>AMBER</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kern="1200" dirty="0" smtClean="0">
                          <a:solidFill>
                            <a:srgbClr val="000000"/>
                          </a:solidFill>
                          <a:latin typeface="EYInterstate Light"/>
                          <a:ea typeface="+mn-ea"/>
                          <a:cs typeface="+mn-cs"/>
                        </a:rPr>
                        <a:t>AMBER</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kern="1200" dirty="0" smtClean="0">
                          <a:solidFill>
                            <a:srgbClr val="000000"/>
                          </a:solidFill>
                          <a:latin typeface="EYInterstate Light"/>
                          <a:ea typeface="+mn-ea"/>
                          <a:cs typeface="+mn-cs"/>
                        </a:rPr>
                        <a:t>RED</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algn="ctr" rtl="0" fontAlgn="ctr"/>
                      <a:r>
                        <a:rPr lang="en-GB" sz="700" b="0" i="0" u="none" strike="noStrike" kern="1200" dirty="0" smtClean="0">
                          <a:solidFill>
                            <a:srgbClr val="000000"/>
                          </a:solidFill>
                          <a:latin typeface="EYInterstate Light"/>
                          <a:ea typeface="+mn-ea"/>
                          <a:cs typeface="+mn-cs"/>
                        </a:rPr>
                        <a:t>RED</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algn="ctr" rtl="0" fontAlgn="ctr"/>
                      <a:r>
                        <a:rPr lang="en-GB" sz="700" b="0" i="0" u="none" strike="noStrike" kern="1200" dirty="0" smtClean="0">
                          <a:solidFill>
                            <a:srgbClr val="000000"/>
                          </a:solidFill>
                          <a:latin typeface="EYInterstate Light"/>
                          <a:ea typeface="+mn-ea"/>
                          <a:cs typeface="+mn-cs"/>
                        </a:rPr>
                        <a:t>RED</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67552">
                <a:tc>
                  <a:txBody>
                    <a:bodyPr/>
                    <a:lstStyle/>
                    <a:p>
                      <a:pPr marL="0" marR="0" lvl="0" indent="-88900" algn="ctr" defTabSz="914400" rtl="0" eaLnBrk="1" fontAlgn="ctr" latinLnBrk="0" hangingPunct="1">
                        <a:lnSpc>
                          <a:spcPct val="100000"/>
                        </a:lnSpc>
                        <a:spcBef>
                          <a:spcPct val="0"/>
                        </a:spcBef>
                        <a:spcAft>
                          <a:spcPct val="10000"/>
                        </a:spcAft>
                        <a:buClrTx/>
                        <a:buSzTx/>
                        <a:buFont typeface="Arial" pitchFamily="34" charset="0"/>
                        <a:buNone/>
                        <a:tabLst/>
                        <a:defRPr/>
                      </a:pPr>
                      <a:r>
                        <a:rPr lang="en-US" sz="700" b="0" i="0" u="none" strike="noStrike" kern="1200" dirty="0" smtClean="0">
                          <a:solidFill>
                            <a:schemeClr val="tx1">
                              <a:lumMod val="75000"/>
                            </a:schemeClr>
                          </a:solidFill>
                          <a:latin typeface="EYInterstate Light"/>
                          <a:ea typeface="+mn-ea"/>
                          <a:cs typeface="+mn-cs"/>
                        </a:rPr>
                        <a:t>Mercury</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algn="ctr" rtl="0" fontAlgn="ct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88056">
                <a:tc>
                  <a:txBody>
                    <a:bodyPr/>
                    <a:lstStyle/>
                    <a:p>
                      <a:pPr marL="0" algn="ctr" defTabSz="914400" rtl="0" eaLnBrk="1" fontAlgn="ctr" latinLnBrk="0" hangingPunct="1"/>
                      <a:r>
                        <a:rPr lang="en-GB" sz="700" b="0" i="0" u="none" strike="noStrike" kern="1200" dirty="0" smtClean="0">
                          <a:solidFill>
                            <a:schemeClr val="tx1">
                              <a:lumMod val="75000"/>
                            </a:schemeClr>
                          </a:solidFill>
                          <a:latin typeface="EYInterstate Light"/>
                          <a:ea typeface="+mn-ea"/>
                          <a:cs typeface="+mn-cs"/>
                        </a:rPr>
                        <a:t>ESP</a:t>
                      </a:r>
                      <a:endParaRPr lang="en-GB" sz="700" b="0" i="0" u="none" strike="noStrike" kern="1200" dirty="0">
                        <a:solidFill>
                          <a:schemeClr val="tx1">
                            <a:lumMod val="75000"/>
                          </a:schemeClr>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94"/>
          <p:cNvSpPr>
            <a:spLocks/>
          </p:cNvSpPr>
          <p:nvPr/>
        </p:nvSpPr>
        <p:spPr bwMode="gray">
          <a:xfrm>
            <a:off x="-3175" y="-3175"/>
            <a:ext cx="6804025" cy="533400"/>
          </a:xfrm>
          <a:custGeom>
            <a:avLst/>
            <a:gdLst>
              <a:gd name="T0" fmla="*/ 2147483647 w 6000"/>
              <a:gd name="T1" fmla="*/ 0 h 754"/>
              <a:gd name="T2" fmla="*/ 2147483647 w 6000"/>
              <a:gd name="T3" fmla="*/ 2147483647 h 754"/>
              <a:gd name="T4" fmla="*/ 0 w 6000"/>
              <a:gd name="T5" fmla="*/ 2147483647 h 754"/>
              <a:gd name="T6" fmla="*/ 0 w 6000"/>
              <a:gd name="T7" fmla="*/ 2147483647 h 754"/>
              <a:gd name="T8" fmla="*/ 2147483647 w 6000"/>
              <a:gd name="T9" fmla="*/ 0 h 754"/>
              <a:gd name="T10" fmla="*/ 0 60000 65536"/>
              <a:gd name="T11" fmla="*/ 0 60000 65536"/>
              <a:gd name="T12" fmla="*/ 0 60000 65536"/>
              <a:gd name="T13" fmla="*/ 0 60000 65536"/>
              <a:gd name="T14" fmla="*/ 0 60000 65536"/>
              <a:gd name="T15" fmla="*/ 0 w 6000"/>
              <a:gd name="T16" fmla="*/ 0 h 754"/>
              <a:gd name="T17" fmla="*/ 6000 w 6000"/>
              <a:gd name="T18" fmla="*/ 754 h 754"/>
              <a:gd name="connsiteX0" fmla="*/ 10000 w 10000"/>
              <a:gd name="connsiteY0" fmla="*/ 0 h 10000"/>
              <a:gd name="connsiteX1" fmla="*/ 9852 w 10000"/>
              <a:gd name="connsiteY1" fmla="*/ 9973 h 10000"/>
              <a:gd name="connsiteX2" fmla="*/ 0 w 10000"/>
              <a:gd name="connsiteY2" fmla="*/ 10000 h 10000"/>
              <a:gd name="connsiteX3" fmla="*/ 0 w 10000"/>
              <a:gd name="connsiteY3" fmla="*/ 40 h 10000"/>
              <a:gd name="connsiteX4" fmla="*/ 10000 w 10000"/>
              <a:gd name="connsiteY4" fmla="*/ 0 h 10000"/>
              <a:gd name="connsiteX0" fmla="*/ 10000 w 10000"/>
              <a:gd name="connsiteY0" fmla="*/ 0 h 10000"/>
              <a:gd name="connsiteX1" fmla="*/ 9843 w 10000"/>
              <a:gd name="connsiteY1" fmla="*/ 9973 h 10000"/>
              <a:gd name="connsiteX2" fmla="*/ 0 w 10000"/>
              <a:gd name="connsiteY2" fmla="*/ 10000 h 10000"/>
              <a:gd name="connsiteX3" fmla="*/ 0 w 10000"/>
              <a:gd name="connsiteY3" fmla="*/ 40 h 10000"/>
              <a:gd name="connsiteX4" fmla="*/ 1000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0"/>
                </a:moveTo>
                <a:cubicBezTo>
                  <a:pt x="9951" y="3324"/>
                  <a:pt x="9892" y="6649"/>
                  <a:pt x="9843" y="9973"/>
                </a:cubicBezTo>
                <a:lnTo>
                  <a:pt x="0" y="10000"/>
                </a:lnTo>
                <a:lnTo>
                  <a:pt x="0" y="40"/>
                </a:lnTo>
                <a:lnTo>
                  <a:pt x="10000" y="0"/>
                </a:lnTo>
                <a:close/>
              </a:path>
            </a:pathLst>
          </a:custGeom>
          <a:solidFill>
            <a:srgbClr val="FFD200"/>
          </a:solidFill>
          <a:ln w="9525">
            <a:noFill/>
            <a:round/>
            <a:headEnd/>
            <a:tailEnd/>
          </a:ln>
        </p:spPr>
        <p:txBody>
          <a:bodyPr/>
          <a:lstStyle/>
          <a:p>
            <a:pPr fontAlgn="base">
              <a:spcBef>
                <a:spcPct val="0"/>
              </a:spcBef>
              <a:spcAft>
                <a:spcPct val="0"/>
              </a:spcAft>
            </a:pPr>
            <a:endParaRPr lang="en-US" dirty="0">
              <a:solidFill>
                <a:srgbClr val="000000"/>
              </a:solidFill>
              <a:latin typeface="Arial" charset="0"/>
            </a:endParaRPr>
          </a:p>
        </p:txBody>
      </p:sp>
      <p:graphicFrame>
        <p:nvGraphicFramePr>
          <p:cNvPr id="2" name="Group 272"/>
          <p:cNvGraphicFramePr>
            <a:graphicFrameLocks noGrp="1"/>
          </p:cNvGraphicFramePr>
          <p:nvPr>
            <p:extLst>
              <p:ext uri="{D42A27DB-BD31-4B8C-83A1-F6EECF244321}">
                <p14:modId xmlns:p14="http://schemas.microsoft.com/office/powerpoint/2010/main" val="2082234086"/>
              </p:ext>
            </p:extLst>
          </p:nvPr>
        </p:nvGraphicFramePr>
        <p:xfrm>
          <a:off x="84169" y="4187961"/>
          <a:ext cx="4419600" cy="1990223"/>
        </p:xfrm>
        <a:graphic>
          <a:graphicData uri="http://schemas.openxmlformats.org/drawingml/2006/table">
            <a:tbl>
              <a:tblPr/>
              <a:tblGrid>
                <a:gridCol w="4419600"/>
              </a:tblGrid>
              <a:tr h="141101">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a:ln>
                            <a:noFill/>
                          </a:ln>
                          <a:solidFill>
                            <a:schemeClr val="tx1"/>
                          </a:solidFill>
                          <a:effectLst/>
                          <a:latin typeface="EYInterstate" pitchFamily="2" charset="0"/>
                        </a:rPr>
                        <a:t>C.  ACTIVITIES BEHIND SCHEDULE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635191">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Full elicitation and sign off of R2 Collab requirements for Reporting, Mysite/CV, and Non Functional Requirements</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Process Microsoft SOW CRs for R2 scope gaps (now due by end Sept)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Draft of M&amp;C SharePoint Service Definitions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41101">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a:t>
                      </a:r>
                      <a:r>
                        <a:rPr kumimoji="0" lang="en-US" sz="700" b="1" i="0" u="none" strike="noStrike" cap="none" normalizeH="0" baseline="0" dirty="0">
                          <a:ln>
                            <a:noFill/>
                          </a:ln>
                          <a:solidFill>
                            <a:schemeClr val="tx1"/>
                          </a:solidFill>
                          <a:effectLst/>
                          <a:latin typeface="EYInterstate" pitchFamily="2" charset="0"/>
                        </a:rPr>
                        <a:t>KEY ACTIVITIES PLANNED NEXT </a:t>
                      </a:r>
                      <a:r>
                        <a:rPr kumimoji="0" lang="en-US" sz="700" b="1" i="0" u="none" strike="noStrike" cap="none" normalizeH="0" baseline="0" dirty="0" smtClean="0">
                          <a:ln>
                            <a:noFill/>
                          </a:ln>
                          <a:solidFill>
                            <a:schemeClr val="tx1"/>
                          </a:solidFill>
                          <a:effectLst/>
                          <a:latin typeface="EYInterstate" pitchFamily="2" charset="0"/>
                        </a:rPr>
                        <a:t>PERIOD </a:t>
                      </a: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993591">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ATF/RTF Architectural alignment workshop for intranet and extranet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all R2 Collaboration Requirements</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R2 CMS Build 4</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Draft of M&amp;C SharePoint Service Definitions</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Concept Searching Proof of Concept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BAI Proof of Concept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Commence CMS System Testing</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Plan delivery dates for BAI and CS in Intranet and Extranet and publish to dependent programs</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4" name="Group 270"/>
          <p:cNvGraphicFramePr>
            <a:graphicFrameLocks noGrp="1"/>
          </p:cNvGraphicFramePr>
          <p:nvPr>
            <p:extLst>
              <p:ext uri="{D42A27DB-BD31-4B8C-83A1-F6EECF244321}">
                <p14:modId xmlns:p14="http://schemas.microsoft.com/office/powerpoint/2010/main" val="2110735486"/>
              </p:ext>
            </p:extLst>
          </p:nvPr>
        </p:nvGraphicFramePr>
        <p:xfrm>
          <a:off x="7391400" y="44624"/>
          <a:ext cx="1628477" cy="535063"/>
        </p:xfrm>
        <a:graphic>
          <a:graphicData uri="http://schemas.openxmlformats.org/drawingml/2006/table">
            <a:tbl>
              <a:tblPr/>
              <a:tblGrid>
                <a:gridCol w="814238"/>
                <a:gridCol w="814239"/>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a:ln>
                            <a:noFill/>
                          </a:ln>
                          <a:solidFill>
                            <a:schemeClr val="tx1"/>
                          </a:solidFill>
                          <a:effectLst/>
                          <a:latin typeface="EYInterstate" pitchFamily="2" charset="0"/>
                          <a:ea typeface="+mn-ea"/>
                          <a:cs typeface="+mn-cs"/>
                        </a:rPr>
                        <a:t>OVERALL INITIATIVE STATUS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a:ln>
                          <a:noFill/>
                        </a:ln>
                        <a:solidFill>
                          <a:srgbClr val="646464"/>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a:ln>
                          <a:noFill/>
                        </a:ln>
                        <a:solidFill>
                          <a:srgbClr val="646464"/>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6" name="Group 270"/>
          <p:cNvGraphicFramePr>
            <a:graphicFrameLocks noGrp="1"/>
          </p:cNvGraphicFramePr>
          <p:nvPr/>
        </p:nvGraphicFramePr>
        <p:xfrm>
          <a:off x="1195546" y="6553106"/>
          <a:ext cx="381000" cy="88326"/>
        </p:xfrm>
        <a:graphic>
          <a:graphicData uri="http://schemas.openxmlformats.org/drawingml/2006/table">
            <a:tbl>
              <a:tblPr/>
              <a:tblGrid>
                <a:gridCol w="381000"/>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RED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7" name="Group 270"/>
          <p:cNvGraphicFramePr>
            <a:graphicFrameLocks noGrp="1"/>
          </p:cNvGraphicFramePr>
          <p:nvPr/>
        </p:nvGraphicFramePr>
        <p:xfrm>
          <a:off x="3979855" y="6582966"/>
          <a:ext cx="523914" cy="88326"/>
        </p:xfrm>
        <a:graphic>
          <a:graphicData uri="http://schemas.openxmlformats.org/drawingml/2006/table">
            <a:tbl>
              <a:tblPr/>
              <a:tblGrid>
                <a:gridCol w="523914"/>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AMBER</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8" name="Group 270"/>
          <p:cNvGraphicFramePr>
            <a:graphicFrameLocks noGrp="1"/>
          </p:cNvGraphicFramePr>
          <p:nvPr/>
        </p:nvGraphicFramePr>
        <p:xfrm>
          <a:off x="6515865" y="6550835"/>
          <a:ext cx="381000" cy="90597"/>
        </p:xfrm>
        <a:graphic>
          <a:graphicData uri="http://schemas.openxmlformats.org/drawingml/2006/table">
            <a:tbl>
              <a:tblPr/>
              <a:tblGrid>
                <a:gridCol w="381000"/>
              </a:tblGrid>
              <a:tr h="90597">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GREEN</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pSp>
        <p:nvGrpSpPr>
          <p:cNvPr id="3" name="Group 27"/>
          <p:cNvGrpSpPr/>
          <p:nvPr/>
        </p:nvGrpSpPr>
        <p:grpSpPr>
          <a:xfrm>
            <a:off x="285595" y="6400800"/>
            <a:ext cx="8734282" cy="494922"/>
            <a:chOff x="307495" y="6550829"/>
            <a:chExt cx="9404036" cy="494922"/>
          </a:xfrm>
        </p:grpSpPr>
        <p:sp>
          <p:nvSpPr>
            <p:cNvPr id="10" name="TextBox 9"/>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11" name="TextBox 10"/>
            <p:cNvSpPr txBox="1"/>
            <p:nvPr/>
          </p:nvSpPr>
          <p:spPr bwMode="gray">
            <a:xfrm>
              <a:off x="674554" y="6657945"/>
              <a:ext cx="612668"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latin typeface="EYInterstate Light" pitchFamily="2" charset="0"/>
              </a:endParaRPr>
            </a:p>
          </p:txBody>
        </p:sp>
        <p:sp>
          <p:nvSpPr>
            <p:cNvPr id="12" name="TextBox 11"/>
            <p:cNvSpPr txBox="1"/>
            <p:nvPr/>
          </p:nvSpPr>
          <p:spPr bwMode="gray">
            <a:xfrm>
              <a:off x="307495" y="6550829"/>
              <a:ext cx="4541628"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latin typeface="EYInterstate Light" pitchFamily="2" charset="0"/>
              </a:endParaRPr>
            </a:p>
          </p:txBody>
        </p:sp>
        <p:sp>
          <p:nvSpPr>
            <p:cNvPr id="13" name="TextBox 12"/>
            <p:cNvSpPr txBox="1"/>
            <p:nvPr/>
          </p:nvSpPr>
          <p:spPr bwMode="gray">
            <a:xfrm>
              <a:off x="7423210"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14" name="TextBox 13"/>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16" name="Rectangle 183"/>
          <p:cNvSpPr txBox="1">
            <a:spLocks noChangeArrowheads="1"/>
          </p:cNvSpPr>
          <p:nvPr/>
        </p:nvSpPr>
        <p:spPr bwMode="gray">
          <a:xfrm>
            <a:off x="1" y="-165"/>
            <a:ext cx="7086599" cy="553998"/>
          </a:xfrm>
          <a:prstGeom prst="rect">
            <a:avLst/>
          </a:prstGeom>
        </p:spPr>
        <p:txBody>
          <a:bodyPr wrap="square">
            <a:spAutoFit/>
          </a:bodyPr>
          <a:lstStyle/>
          <a:p>
            <a:pPr lvl="0" algn="l" defTabSz="955675" eaLnBrk="0" hangingPunct="0">
              <a:spcAft>
                <a:spcPts val="0"/>
              </a:spcAft>
              <a:defRPr/>
            </a:pPr>
            <a:r>
              <a:rPr lang="en-US" sz="1600" b="1" kern="0" dirty="0">
                <a:solidFill>
                  <a:srgbClr val="646464"/>
                </a:solidFill>
              </a:rPr>
              <a:t>M&amp;C – Collaboration Release 2 </a:t>
            </a:r>
            <a:r>
              <a:rPr lang="en-US" sz="1600" b="1" kern="0" dirty="0" smtClean="0">
                <a:solidFill>
                  <a:srgbClr val="646464"/>
                </a:solidFill>
              </a:rPr>
              <a:t>– September 2013</a:t>
            </a:r>
            <a:endParaRPr lang="en-US" sz="1600" b="1" kern="0" dirty="0">
              <a:solidFill>
                <a:srgbClr val="646464"/>
              </a:solidFill>
            </a:endParaRPr>
          </a:p>
          <a:p>
            <a:pPr lvl="0" algn="l" defTabSz="955675" eaLnBrk="0" hangingPunct="0">
              <a:spcAft>
                <a:spcPts val="0"/>
              </a:spcAft>
              <a:defRPr/>
            </a:pPr>
            <a:r>
              <a:rPr lang="en-US" sz="1400" kern="0" dirty="0" smtClean="0">
                <a:solidFill>
                  <a:srgbClr val="646464"/>
                </a:solidFill>
              </a:rPr>
              <a:t>Andy Ioannou/Dione Miller</a:t>
            </a:r>
            <a:endParaRPr lang="en-US" sz="1400" kern="0" dirty="0">
              <a:solidFill>
                <a:srgbClr val="646464"/>
              </a:solidFill>
            </a:endParaRPr>
          </a:p>
        </p:txBody>
      </p:sp>
      <p:graphicFrame>
        <p:nvGraphicFramePr>
          <p:cNvPr id="17" name="Table 16"/>
          <p:cNvGraphicFramePr>
            <a:graphicFrameLocks noGrp="1"/>
          </p:cNvGraphicFramePr>
          <p:nvPr>
            <p:extLst>
              <p:ext uri="{D42A27DB-BD31-4B8C-83A1-F6EECF244321}">
                <p14:modId xmlns:p14="http://schemas.microsoft.com/office/powerpoint/2010/main" val="156380647"/>
              </p:ext>
            </p:extLst>
          </p:nvPr>
        </p:nvGraphicFramePr>
        <p:xfrm>
          <a:off x="4572000" y="5881676"/>
          <a:ext cx="4495800" cy="442924"/>
        </p:xfrm>
        <a:graphic>
          <a:graphicData uri="http://schemas.openxmlformats.org/drawingml/2006/table">
            <a:tbl>
              <a:tblPr/>
              <a:tblGrid>
                <a:gridCol w="4495800"/>
              </a:tblGrid>
              <a:tr h="72122">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a:ln>
                            <a:noFill/>
                          </a:ln>
                          <a:solidFill>
                            <a:schemeClr val="tx1"/>
                          </a:solidFill>
                          <a:effectLst/>
                          <a:latin typeface="EYInterstate" pitchFamily="2" charset="0"/>
                        </a:rPr>
                        <a:t>H.  GENERAL COMMENTS – must include reasoning for an overall Red or Amber Status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308878">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Plan is Amber owing to delay in reqts closure, risk 598, in-flight CRs. Net effect of these will be captured as part of planning wave 3 (final planning cycle for R2).</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2"/>
          <p:cNvGraphicFramePr>
            <a:graphicFrameLocks noGrp="1"/>
          </p:cNvGraphicFramePr>
          <p:nvPr>
            <p:extLst>
              <p:ext uri="{D42A27DB-BD31-4B8C-83A1-F6EECF244321}">
                <p14:modId xmlns:p14="http://schemas.microsoft.com/office/powerpoint/2010/main" val="1820709089"/>
              </p:ext>
            </p:extLst>
          </p:nvPr>
        </p:nvGraphicFramePr>
        <p:xfrm>
          <a:off x="76200" y="657349"/>
          <a:ext cx="4419602" cy="3533651"/>
        </p:xfrm>
        <a:graphic>
          <a:graphicData uri="http://schemas.openxmlformats.org/drawingml/2006/table">
            <a:tbl>
              <a:tblPr/>
              <a:tblGrid>
                <a:gridCol w="4419602"/>
              </a:tblGrid>
              <a:tr h="169998">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mj-lt"/>
                        </a:rPr>
                        <a:t>A.  </a:t>
                      </a:r>
                      <a:r>
                        <a:rPr kumimoji="0" lang="en-GB" sz="700" b="1" i="0" u="none" strike="noStrike" cap="none" normalizeH="0" baseline="0" dirty="0" smtClean="0">
                          <a:ln>
                            <a:noFill/>
                          </a:ln>
                          <a:solidFill>
                            <a:schemeClr val="tx1"/>
                          </a:solidFill>
                          <a:effectLst/>
                          <a:latin typeface="+mj-lt"/>
                        </a:rPr>
                        <a:t>EXECUTIVE SUMMARY – a summary of the progress for this period (not of the initiative)</a:t>
                      </a:r>
                      <a:endParaRPr kumimoji="0" lang="en-US" sz="700" b="1" i="0" u="none" strike="noStrike" cap="none" normalizeH="0" baseline="0" dirty="0">
                        <a:ln>
                          <a:noFill/>
                        </a:ln>
                        <a:solidFill>
                          <a:schemeClr val="tx1"/>
                        </a:solidFill>
                        <a:effectLst/>
                        <a:latin typeface="+mj-lt"/>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2068253">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Release 2 Planning Wave 2 completed with a forecast go-live date of end March 2014, the plan is baselined to end of System Test only, planning wave 3 at end of October will baseline go-live date</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Extranet authentication re-planning completed, new SharePoint environment dates published to dependent programs (DTU, RTF, ATF). Dates for 3</a:t>
                      </a:r>
                      <a:r>
                        <a:rPr kumimoji="0" lang="en-GB" sz="700" b="0" i="0" u="none" strike="noStrike" kern="1200" cap="none" normalizeH="0" baseline="30000" dirty="0" smtClean="0">
                          <a:ln>
                            <a:noFill/>
                          </a:ln>
                          <a:solidFill>
                            <a:schemeClr val="tx1">
                              <a:lumMod val="85000"/>
                              <a:lumOff val="15000"/>
                            </a:schemeClr>
                          </a:solidFill>
                          <a:effectLst/>
                          <a:latin typeface="EYInterstate Light" pitchFamily="2" charset="0"/>
                          <a:ea typeface="+mn-ea"/>
                          <a:cs typeface="+mn-cs"/>
                        </a:rPr>
                        <a:t>rd</a:t>
                      </a: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 party products will be baselined mid-Oct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Requirements sign off:  3 of the 11 areas will be delayed by a further week putting risk on design closure (more time than expected in review/sign-off cycle). Options to contain impact being explored</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BA Insight discovery and designs continuing for Intranet only. Product does not support on demand previews in EY landscape and could result in increased total cost of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ownership (Risk – 598 potentially realised, further work required to assess infrastructure costs as a result of this product constraint)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Concept Searching product being enhanced to work with SAML authentication, Risk 658 probability lowered)</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Require decision 288 to be closed to confirm approach for disk encryption, so as to gain dispensation or start procurement if required and implement before end November 2013 aligning to InfoSec Testing</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Additional budget required for R2 to cover extension of Microsoft for March go-live, overall Collaboration budget will not change but relative split between R2 and R3 will change.</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New key, inter-program dependencies added (see next slide)</a:t>
                      </a:r>
                      <a:endParaRPr kumimoji="0" lang="en-GB"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69998">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endParaRPr kumimoji="0" lang="en-CA"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125402">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Architectural Alignment session held with RTF/ATF in Atlanta</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R2 Collaboration Wave 2 planning</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BA Insight  POC and Devpt Infrastructure Proposals and finalise Proof of Concept date</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R2 Collaboration Requirements: Sites and Provisioning, Search, Social</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R2 CMS Build code drop 3</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preparation for R2 CMS System Test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Prepared for Concept Searching POC</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Drafted MS Contract CRs for additional scope (change to SOWs raised pre- Wave 1 planning)</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Agreed to raise CR for tactical My Competencies integration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1402296928"/>
              </p:ext>
            </p:extLst>
          </p:nvPr>
        </p:nvGraphicFramePr>
        <p:xfrm>
          <a:off x="4572000" y="657348"/>
          <a:ext cx="4419601" cy="1311804"/>
        </p:xfrm>
        <a:graphic>
          <a:graphicData uri="http://schemas.openxmlformats.org/drawingml/2006/table">
            <a:tbl>
              <a:tblPr/>
              <a:tblGrid>
                <a:gridCol w="1447800"/>
                <a:gridCol w="685800"/>
                <a:gridCol w="609600"/>
                <a:gridCol w="574100"/>
                <a:gridCol w="499598"/>
                <a:gridCol w="602703"/>
              </a:tblGrid>
              <a:tr h="149139">
                <a:tc gridSpan="6">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a:ln>
                            <a:noFill/>
                          </a:ln>
                          <a:solidFill>
                            <a:schemeClr val="tx1"/>
                          </a:solidFill>
                          <a:effectLst/>
                          <a:latin typeface="EYInterstate" pitchFamily="2" charset="0"/>
                          <a:ea typeface="+mn-ea"/>
                          <a:cs typeface="+mn-cs"/>
                        </a:rPr>
                        <a:t>E.  </a:t>
                      </a:r>
                      <a:r>
                        <a:rPr kumimoji="0" lang="en-US" sz="700" b="1" i="0" u="none" strike="noStrike" kern="1200" cap="none" normalizeH="0" baseline="0" dirty="0" smtClean="0">
                          <a:ln>
                            <a:noFill/>
                          </a:ln>
                          <a:solidFill>
                            <a:schemeClr val="tx1"/>
                          </a:solidFill>
                          <a:effectLst/>
                          <a:latin typeface="EYInterstate" pitchFamily="2" charset="0"/>
                          <a:ea typeface="+mn-ea"/>
                          <a:cs typeface="+mn-cs"/>
                        </a:rPr>
                        <a:t>MILESTONES 2</a:t>
                      </a: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R w="6350" cap="flat" cmpd="sng" algn="ctr">
                      <a:solidFill>
                        <a:schemeClr val="accent2"/>
                      </a:solidFill>
                      <a:prstDash val="solid"/>
                      <a:round/>
                      <a:headEnd type="none" w="med" len="med"/>
                      <a:tailEnd type="none" w="med" len="med"/>
                    </a:lnR>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267831">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Individual Milestone Name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Planned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Projected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Conf</a:t>
                      </a: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Planning Wave 2 completed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25 Sep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25 Sep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Complete</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Requirements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27 Sep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04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Design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25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25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Planning Wave 3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Green</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Green</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Build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8 Nov13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8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IT Test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7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7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23" name="Table 22"/>
          <p:cNvGraphicFramePr>
            <a:graphicFrameLocks noGrp="1"/>
          </p:cNvGraphicFramePr>
          <p:nvPr>
            <p:extLst>
              <p:ext uri="{D42A27DB-BD31-4B8C-83A1-F6EECF244321}">
                <p14:modId xmlns:p14="http://schemas.microsoft.com/office/powerpoint/2010/main" val="1313003564"/>
              </p:ext>
            </p:extLst>
          </p:nvPr>
        </p:nvGraphicFramePr>
        <p:xfrm>
          <a:off x="4572000" y="2057400"/>
          <a:ext cx="4495800" cy="2089074"/>
        </p:xfrm>
        <a:graphic>
          <a:graphicData uri="http://schemas.openxmlformats.org/drawingml/2006/table">
            <a:tbl>
              <a:tblPr/>
              <a:tblGrid>
                <a:gridCol w="1068162"/>
                <a:gridCol w="2208438"/>
                <a:gridCol w="533400"/>
                <a:gridCol w="685800"/>
              </a:tblGrid>
              <a:tr h="125600">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72061">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600" b="0"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25600">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R595- Platform Services Design may not meet Business Requirements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Risk overdue, reassessing whether trigger date is correct based on new Dependent program dates</a:t>
                      </a:r>
                    </a:p>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Working to ensure architectural alignment is completed by 11</a:t>
                      </a:r>
                      <a:r>
                        <a:rPr kumimoji="0" lang="en-US" sz="700" b="0" i="0" u="none" strike="noStrike" kern="1200" cap="none" normalizeH="0" baseline="30000" noProof="0" dirty="0" smtClean="0">
                          <a:ln>
                            <a:noFill/>
                          </a:ln>
                          <a:solidFill>
                            <a:schemeClr val="tx1">
                              <a:lumMod val="85000"/>
                              <a:lumOff val="15000"/>
                            </a:schemeClr>
                          </a:solidFill>
                          <a:effectLst/>
                          <a:latin typeface="EYInterstate Light" pitchFamily="2" charset="0"/>
                          <a:ea typeface="+mn-ea"/>
                          <a:cs typeface="+mn-cs"/>
                        </a:rPr>
                        <a:t>th</a:t>
                      </a: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 October</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20 Sep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Brett van Gelder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25600">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R598- BA Insights Risk to R2 go-live.</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Make early detailed assessment of product ability to be implemented in EY environment – fit with O365-D, intra and extranet architecture and fit with InfoSec requirements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04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Brett van Gelder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25600">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R658- Concept Searching product might not work with authentication product causing delay to availability in Extranet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Workaround identified and being investigated in parallel with Product enhancement work</a:t>
                      </a:r>
                    </a:p>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Product enhancement – CS have confirmed they are working to enhance product (in next month) to allow SAML auth</a:t>
                      </a:r>
                    </a:p>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Lowering risk probability and will remove from next report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29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Dione Miller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5" name="Group 852"/>
          <p:cNvGraphicFramePr>
            <a:graphicFrameLocks noGrp="1"/>
          </p:cNvGraphicFramePr>
          <p:nvPr>
            <p:extLst>
              <p:ext uri="{D42A27DB-BD31-4B8C-83A1-F6EECF244321}">
                <p14:modId xmlns:p14="http://schemas.microsoft.com/office/powerpoint/2010/main" val="599052669"/>
              </p:ext>
            </p:extLst>
          </p:nvPr>
        </p:nvGraphicFramePr>
        <p:xfrm>
          <a:off x="4591050" y="4229496"/>
          <a:ext cx="4495800" cy="1561704"/>
        </p:xfrm>
        <a:graphic>
          <a:graphicData uri="http://schemas.openxmlformats.org/drawingml/2006/table">
            <a:tbl>
              <a:tblPr/>
              <a:tblGrid>
                <a:gridCol w="1200150"/>
                <a:gridCol w="2000250"/>
                <a:gridCol w="609600"/>
                <a:gridCol w="685800"/>
              </a:tblGrid>
              <a:tr h="234957">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3083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3083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3495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Scope Change requests to be approved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gridSpan="3">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30834">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New – advisory competencies integration with mysites</a:t>
                      </a:r>
                    </a:p>
                  </a:txBody>
                  <a:tcPr marL="0" marR="0" marT="0" marB="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171450" marR="0" lvl="0" indent="-171450" algn="l" defTabSz="947738" rtl="0" eaLnBrk="0" fontAlgn="base" latinLnBrk="0" hangingPunct="0">
                        <a:lnSpc>
                          <a:spcPct val="100000"/>
                        </a:lnSpc>
                        <a:spcBef>
                          <a:spcPct val="0"/>
                        </a:spcBef>
                        <a:spcAft>
                          <a:spcPct val="10000"/>
                        </a:spcAft>
                        <a:buClrTx/>
                        <a:buSzTx/>
                        <a:buFont typeface="EYInterstate Light" pitchFamily="2" charset="0"/>
                        <a:buChar char="•"/>
                        <a:tabLst/>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Agreed tactical option to be raised as formal CR, assessment in progress, to raise to CCB next period.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hMerge="1">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tc>
                <a:tc hMerge="1">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tc>
              </a:tr>
              <a:tr h="130834">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Index encryption (Search, and potentially Concept Searching and BA Insights)</a:t>
                      </a:r>
                    </a:p>
                  </a:txBody>
                  <a:tcPr marL="0" marR="0" marT="0" marB="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171450" marR="0" lvl="0" indent="-171450" algn="l" defTabSz="947738" rtl="0" eaLnBrk="0" fontAlgn="base" latinLnBrk="0" hangingPunct="0">
                        <a:lnSpc>
                          <a:spcPct val="100000"/>
                        </a:lnSpc>
                        <a:spcBef>
                          <a:spcPct val="0"/>
                        </a:spcBef>
                        <a:spcAft>
                          <a:spcPct val="10000"/>
                        </a:spcAft>
                        <a:buClrTx/>
                        <a:buSzTx/>
                        <a:buFont typeface="EYInterstate Light" pitchFamily="2" charset="0"/>
                        <a:buChar char="•"/>
                        <a:tabLst/>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Decision 288 required, then either seek exception or fast track implementation required.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hMerge="1">
                  <a:txBody>
                    <a:bodyPr/>
                    <a:lstStyle/>
                    <a:p>
                      <a:endParaRPr lang="en-GB"/>
                    </a:p>
                  </a:txBody>
                  <a:tcPr/>
                </a:tc>
                <a:tc hMerge="1">
                  <a:txBody>
                    <a:bodyPr/>
                    <a:lstStyle/>
                    <a:p>
                      <a:endParaRPr lang="en-GB"/>
                    </a:p>
                  </a:txBody>
                  <a:tcPr/>
                </a:tc>
              </a:tr>
              <a:tr h="130834">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Add Pre-Production Environment on prem</a:t>
                      </a:r>
                    </a:p>
                  </a:txBody>
                  <a:tcPr marL="0" marR="0" marT="0" marB="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171450" marR="0" lvl="0" indent="-171450" algn="l" defTabSz="947738" rtl="0" eaLnBrk="0" fontAlgn="base" latinLnBrk="0" hangingPunct="0">
                        <a:lnSpc>
                          <a:spcPct val="100000"/>
                        </a:lnSpc>
                        <a:spcBef>
                          <a:spcPct val="0"/>
                        </a:spcBef>
                        <a:spcAft>
                          <a:spcPct val="10000"/>
                        </a:spcAft>
                        <a:buClrTx/>
                        <a:buSzTx/>
                        <a:buFont typeface="EYInterstate Light" pitchFamily="2" charset="0"/>
                        <a:buChar char="•"/>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Addition of an on prem staging envt/PPE connected to O365 PPE</a:t>
                      </a:r>
                    </a:p>
                    <a:p>
                      <a:pPr marL="171450" marR="0" lvl="0" indent="-171450" algn="l" defTabSz="947738" rtl="0" eaLnBrk="0" fontAlgn="base" latinLnBrk="0" hangingPunct="0">
                        <a:lnSpc>
                          <a:spcPct val="100000"/>
                        </a:lnSpc>
                        <a:spcBef>
                          <a:spcPct val="0"/>
                        </a:spcBef>
                        <a:spcAft>
                          <a:spcPct val="10000"/>
                        </a:spcAft>
                        <a:buClrTx/>
                        <a:buSzTx/>
                        <a:buFont typeface="EYInterstate Light" pitchFamily="2" charset="0"/>
                        <a:buChar char="•"/>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Needs to include both intranet and extranet staging</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hMerge="1">
                  <a:txBody>
                    <a:bodyPr/>
                    <a:lstStyle/>
                    <a:p>
                      <a:endParaRPr lang="en-GB"/>
                    </a:p>
                  </a:txBody>
                  <a:tcPr/>
                </a:tc>
                <a:tc hMerge="1">
                  <a:txBody>
                    <a:bodyPr/>
                    <a:lstStyle/>
                    <a:p>
                      <a:endParaRPr lang="en-GB"/>
                    </a:p>
                  </a:txBody>
                  <a:tcPr/>
                </a:tc>
              </a:tr>
            </a:tbl>
          </a:graphicData>
        </a:graphic>
      </p:graphicFrame>
    </p:spTree>
    <p:extLst>
      <p:ext uri="{BB962C8B-B14F-4D97-AF65-F5344CB8AC3E}">
        <p14:creationId xmlns:p14="http://schemas.microsoft.com/office/powerpoint/2010/main" val="11291230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44" name="Group 272"/>
          <p:cNvGraphicFramePr>
            <a:graphicFrameLocks noGrp="1"/>
          </p:cNvGraphicFramePr>
          <p:nvPr>
            <p:extLst>
              <p:ext uri="{D42A27DB-BD31-4B8C-83A1-F6EECF244321}">
                <p14:modId xmlns:p14="http://schemas.microsoft.com/office/powerpoint/2010/main" val="1699947423"/>
              </p:ext>
            </p:extLst>
          </p:nvPr>
        </p:nvGraphicFramePr>
        <p:xfrm>
          <a:off x="76202" y="2362199"/>
          <a:ext cx="4355123" cy="3887265"/>
        </p:xfrm>
        <a:graphic>
          <a:graphicData uri="http://schemas.openxmlformats.org/drawingml/2006/table">
            <a:tbl>
              <a:tblPr/>
              <a:tblGrid>
                <a:gridCol w="4355123"/>
              </a:tblGrid>
              <a:tr h="146650">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13722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Hosting &amp; AMS RFPs issued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Technical deep dive of CRM solution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Canada Deployment Readiness Meeting to take place</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Data Migration Technical Design to commenced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73351">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C.  ACTIVITIES BEHIND SCHEDULE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13722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Baseline Interface Plan with IMT Team</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Imaging &amp; Scanning RFPs to be issued</a:t>
                      </a:r>
                    </a:p>
                    <a:p>
                      <a:pPr marL="0" marR="0" lvl="0" indent="0" algn="l" defTabSz="947738" rtl="0" eaLnBrk="0" fontAlgn="base" latinLnBrk="0" hangingPunct="0">
                        <a:lnSpc>
                          <a:spcPct val="100000"/>
                        </a:lnSpc>
                        <a:spcBef>
                          <a:spcPct val="0"/>
                        </a:spcBef>
                        <a:spcAft>
                          <a:spcPct val="10000"/>
                        </a:spcAft>
                        <a:buClrTx/>
                        <a:buSzTx/>
                        <a:buFontTx/>
                        <a:buNone/>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55580">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KEY ACTIVITIES PLANNED NEXT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13722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Agree delivery model for MDM / MDS and funding model</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Sign Winshuttle software agreement for Journal Entry tool</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Sign ThomsonRuters OneSource software agreement for indirect tax tool</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Assess IBM Global Delivery Centre</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Baseline User Experience Approach</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US" sz="700" b="0" i="0" u="none" strike="noStrike" cap="none" normalizeH="0" baseline="0" dirty="0" smtClean="0">
                        <a:ln>
                          <a:noFill/>
                        </a:ln>
                        <a:solidFill>
                          <a:srgbClr val="646464"/>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334100" name="Group 852"/>
          <p:cNvGraphicFramePr>
            <a:graphicFrameLocks noGrp="1"/>
          </p:cNvGraphicFramePr>
          <p:nvPr>
            <p:extLst>
              <p:ext uri="{D42A27DB-BD31-4B8C-83A1-F6EECF244321}">
                <p14:modId xmlns:p14="http://schemas.microsoft.com/office/powerpoint/2010/main" val="2440008141"/>
              </p:ext>
            </p:extLst>
          </p:nvPr>
        </p:nvGraphicFramePr>
        <p:xfrm>
          <a:off x="4572000" y="3962400"/>
          <a:ext cx="4495800" cy="1402553"/>
        </p:xfrm>
        <a:graphic>
          <a:graphicData uri="http://schemas.openxmlformats.org/drawingml/2006/table">
            <a:tbl>
              <a:tblPr/>
              <a:tblGrid>
                <a:gridCol w="2181341"/>
                <a:gridCol w="2314459"/>
              </a:tblGrid>
              <a:tr h="228600">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r>
              <a:tr h="15730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21947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bg2"/>
                          </a:solidFill>
                          <a:effectLst/>
                          <a:latin typeface="EYInterstate Light" pitchFamily="2" charset="0"/>
                        </a:rPr>
                        <a:t>Proposed changes to code block will impact a large number of application and it needs to be agreed where the budget for this remediation work comes from</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bg2"/>
                          </a:solidFill>
                          <a:effectLst/>
                          <a:latin typeface="EYInterstate Light" pitchFamily="2" charset="0"/>
                        </a:rPr>
                        <a:t>Mini project underway to create KDD to collapse code blocks in GFIS and to run technical POC</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1947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bg2"/>
                          </a:solidFill>
                          <a:effectLst/>
                          <a:latin typeface="EYInterstate Light" pitchFamily="2" charset="0"/>
                        </a:rPr>
                        <a:t>Plan not in place to back-off Mercury scope with IMT team</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bg2"/>
                          </a:solidFill>
                          <a:effectLst/>
                          <a:latin typeface="EYInterstate Light" pitchFamily="2" charset="0"/>
                        </a:rPr>
                        <a:t>Team proactively working with IMT and more senior team member assigned to area</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3294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Scope Change requests to be approved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8778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rgbClr val="646464"/>
                          </a:solidFill>
                          <a:effectLst/>
                          <a:latin typeface="EYInterstate Light" pitchFamily="2" charset="0"/>
                        </a:rPr>
                        <a:t> </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rgbClr val="646464"/>
                          </a:solidFill>
                          <a:effectLst/>
                          <a:latin typeface="EYInterstate Light" pitchFamily="2" charset="0"/>
                        </a:rPr>
                        <a:t> </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3317" name="Group 245"/>
          <p:cNvGraphicFramePr>
            <a:graphicFrameLocks noGrp="1"/>
          </p:cNvGraphicFramePr>
          <p:nvPr>
            <p:extLst>
              <p:ext uri="{D42A27DB-BD31-4B8C-83A1-F6EECF244321}">
                <p14:modId xmlns:p14="http://schemas.microsoft.com/office/powerpoint/2010/main" val="3963942437"/>
              </p:ext>
            </p:extLst>
          </p:nvPr>
        </p:nvGraphicFramePr>
        <p:xfrm>
          <a:off x="70338" y="838194"/>
          <a:ext cx="4360985" cy="1295406"/>
        </p:xfrm>
        <a:graphic>
          <a:graphicData uri="http://schemas.openxmlformats.org/drawingml/2006/table">
            <a:tbl>
              <a:tblPr/>
              <a:tblGrid>
                <a:gridCol w="4360985"/>
              </a:tblGrid>
              <a:tr h="199087">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A.  </a:t>
                      </a:r>
                      <a:r>
                        <a:rPr kumimoji="0" lang="en-GB" sz="700" b="1" i="0" u="none" strike="noStrike" cap="none" normalizeH="0" baseline="0" dirty="0" smtClean="0">
                          <a:ln>
                            <a:noFill/>
                          </a:ln>
                          <a:solidFill>
                            <a:schemeClr val="tx1"/>
                          </a:solidFill>
                          <a:effectLst/>
                          <a:latin typeface="EYInterstate" pitchFamily="2" charset="0"/>
                        </a:rPr>
                        <a:t>EXECUTIVE SUMMARY – a summary of the progress for this period (not of the initiative)</a:t>
                      </a:r>
                      <a:endParaRPr kumimoji="0" lang="en-US" sz="700" b="1" i="0" u="none" strike="noStrike" cap="none" normalizeH="0" baseline="0" dirty="0" smtClean="0">
                        <a:ln>
                          <a:noFill/>
                        </a:ln>
                        <a:solidFill>
                          <a:schemeClr val="tx1"/>
                        </a:solidFill>
                        <a:effectLst/>
                        <a:latin typeface="EYInterstate" pitchFamily="2" charset="0"/>
                      </a:endParaRPr>
                    </a:p>
                  </a:txBody>
                  <a:tcPr marL="33231" marR="33231" marT="14400" marB="144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096319">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cap="none" normalizeH="0" baseline="0" dirty="0" smtClean="0">
                          <a:ln>
                            <a:noFill/>
                          </a:ln>
                          <a:solidFill>
                            <a:srgbClr val="646464"/>
                          </a:solidFill>
                          <a:effectLst/>
                          <a:latin typeface="EYInterstate Light" pitchFamily="2" charset="0"/>
                        </a:rPr>
                        <a:t>High level program timelines re-baseline to represent CRM design being completed at the end of March and go-live for Wave One taking place at the end of Q2 FY15.</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endParaRPr kumimoji="0" lang="en-US" sz="700" b="0" i="0" u="none" strike="noStrike" cap="none" normalizeH="0" baseline="0" dirty="0" smtClean="0">
                        <a:ln>
                          <a:noFill/>
                        </a:ln>
                        <a:solidFill>
                          <a:srgbClr val="646464"/>
                        </a:solidFill>
                        <a:effectLst/>
                        <a:latin typeface="EYInterstate Light" pitchFamily="2" charset="0"/>
                      </a:endParaRP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cap="none" normalizeH="0" baseline="0" dirty="0" smtClean="0">
                          <a:ln>
                            <a:noFill/>
                          </a:ln>
                          <a:solidFill>
                            <a:srgbClr val="646464"/>
                          </a:solidFill>
                          <a:effectLst/>
                          <a:latin typeface="EYInterstate Light" pitchFamily="2" charset="0"/>
                        </a:rPr>
                        <a:t>SAP CRM Team now mobilised, RFPs for AMS and Hosting issued and pre-localization workshop held with Canada; Japan will now be the Asia Pilot aligned with Wave 2.</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endParaRPr kumimoji="0" lang="en-US" sz="700" b="0" i="0" u="none" strike="noStrike" cap="none" normalizeH="0" baseline="0" dirty="0" smtClean="0">
                        <a:ln>
                          <a:noFill/>
                        </a:ln>
                        <a:solidFill>
                          <a:srgbClr val="646464"/>
                        </a:solidFill>
                        <a:effectLst/>
                        <a:latin typeface="EYInterstate Light" pitchFamily="2" charset="0"/>
                      </a:endParaRP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cap="none" normalizeH="0" baseline="0" dirty="0" smtClean="0">
                          <a:ln>
                            <a:noFill/>
                          </a:ln>
                          <a:solidFill>
                            <a:srgbClr val="646464"/>
                          </a:solidFill>
                          <a:effectLst/>
                          <a:latin typeface="EYInterstate Light" pitchFamily="2" charset="0"/>
                        </a:rPr>
                        <a:t>Program Amber due to delivery plan not yet being agreed with IMT team and lack of clarity around solution areas such as master data management and how it will be delivered.</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endParaRPr kumimoji="0" lang="en-US" sz="700" b="0" i="0" u="none" strike="noStrike" cap="none" normalizeH="0" baseline="0" dirty="0" smtClean="0">
                        <a:ln>
                          <a:noFill/>
                        </a:ln>
                        <a:solidFill>
                          <a:srgbClr val="646464"/>
                        </a:solidFill>
                        <a:effectLst/>
                        <a:latin typeface="EYInterstate Light" pitchFamily="2" charset="0"/>
                      </a:endParaRPr>
                    </a:p>
                  </a:txBody>
                  <a:tcPr marL="33231" marR="33231" marT="14400" marB="144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3342" name="Group 270"/>
          <p:cNvGraphicFramePr>
            <a:graphicFrameLocks noGrp="1"/>
          </p:cNvGraphicFramePr>
          <p:nvPr>
            <p:extLst>
              <p:ext uri="{D42A27DB-BD31-4B8C-83A1-F6EECF244321}">
                <p14:modId xmlns:p14="http://schemas.microsoft.com/office/powerpoint/2010/main" val="3587728766"/>
              </p:ext>
            </p:extLst>
          </p:nvPr>
        </p:nvGraphicFramePr>
        <p:xfrm>
          <a:off x="4572001" y="838199"/>
          <a:ext cx="4479007" cy="1364580"/>
        </p:xfrm>
        <a:graphic>
          <a:graphicData uri="http://schemas.openxmlformats.org/drawingml/2006/table">
            <a:tbl>
              <a:tblPr/>
              <a:tblGrid>
                <a:gridCol w="1475181"/>
                <a:gridCol w="658418"/>
                <a:gridCol w="685800"/>
                <a:gridCol w="588985"/>
                <a:gridCol w="541297"/>
                <a:gridCol w="529326"/>
              </a:tblGrid>
              <a:tr h="15240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E.  MILESTONES</a:t>
                      </a:r>
                      <a:endParaRPr kumimoji="0" lang="en-US" sz="700" b="0" i="0" u="none" strike="noStrike" kern="1200" cap="none" normalizeH="0" baseline="0" dirty="0" smtClean="0">
                        <a:ln>
                          <a:noFill/>
                        </a:ln>
                        <a:solidFill>
                          <a:schemeClr val="tx1"/>
                        </a:solidFill>
                        <a:effectLst/>
                        <a:latin typeface="EYInterstate" pitchFamily="2" charset="0"/>
                        <a:ea typeface="+mn-ea"/>
                        <a:cs typeface="+mn-cs"/>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Individual Milestone Name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Planned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Projected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Conf.</a:t>
                      </a:r>
                    </a:p>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Rating</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Last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2156">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pPr>
                      <a:r>
                        <a:rPr kumimoji="0" lang="en-US" sz="700" b="0" i="0" u="none" strike="noStrike" cap="none" normalizeH="0" baseline="0" dirty="0" smtClean="0">
                          <a:ln>
                            <a:noFill/>
                          </a:ln>
                          <a:solidFill>
                            <a:schemeClr val="bg2"/>
                          </a:solidFill>
                          <a:effectLst/>
                          <a:latin typeface="EYInterstate Light" pitchFamily="2" charset="0"/>
                        </a:rPr>
                        <a:t>Hosting &amp; AMS RFPs Issued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2"/>
                          </a:solidFill>
                          <a:effectLst/>
                          <a:latin typeface="EYInterstate Light" pitchFamily="2" charset="0"/>
                        </a:rPr>
                        <a:t>21 Oct 13</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2"/>
                          </a:solidFill>
                          <a:effectLst/>
                          <a:latin typeface="EYInterstate Light" pitchFamily="2" charset="0"/>
                        </a:rPr>
                        <a:t>21 Oct 13</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solidFill>
                          <a:effectLst/>
                          <a:latin typeface="EYInterstate Light" pitchFamily="2" charset="0"/>
                        </a:rPr>
                        <a:t>COMPLETE</a:t>
                      </a:r>
                      <a:endParaRPr kumimoji="0" lang="en-US" sz="700" b="0" i="0" u="none" strike="noStrike" cap="none" normalizeH="0" baseline="0" dirty="0" smtClean="0">
                        <a:ln>
                          <a:noFill/>
                        </a:ln>
                        <a:solidFill>
                          <a:schemeClr val="bg1"/>
                        </a:solidFill>
                        <a:effectLst/>
                        <a:latin typeface="EYInterstate Light" pitchFamily="2" charset="0"/>
                      </a:endParaRPr>
                    </a:p>
                  </a:txBody>
                  <a:tcPr marL="31577" marR="31577" marT="13683" marB="13683" anchor="ctr"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r>
              <a:tr h="192156">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pPr>
                      <a:r>
                        <a:rPr kumimoji="0" lang="en-US" sz="700" b="0" i="0" u="none" strike="noStrike" cap="none" normalizeH="0" baseline="0" dirty="0" smtClean="0">
                          <a:ln>
                            <a:noFill/>
                          </a:ln>
                          <a:solidFill>
                            <a:schemeClr val="bg2"/>
                          </a:solidFill>
                          <a:effectLst/>
                          <a:latin typeface="EYInterstate Light" pitchFamily="2" charset="0"/>
                        </a:rPr>
                        <a:t>Technical Architecture Complete</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2"/>
                          </a:solidFill>
                          <a:effectLst/>
                          <a:latin typeface="EYInterstate Light" pitchFamily="2" charset="0"/>
                        </a:rPr>
                        <a:t>31 May 13</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bg2"/>
                          </a:solidFill>
                          <a:effectLst/>
                          <a:latin typeface="EYInterstate Light" pitchFamily="2" charset="0"/>
                        </a:rPr>
                        <a:t>20 Dec 13</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AMBER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AMBER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92156">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pPr>
                      <a:r>
                        <a:rPr kumimoji="0" lang="en-US" sz="700" b="0" i="0" u="none" strike="noStrike" cap="none" normalizeH="0" baseline="0" dirty="0" smtClean="0">
                          <a:ln>
                            <a:noFill/>
                          </a:ln>
                          <a:solidFill>
                            <a:schemeClr val="bg2"/>
                          </a:solidFill>
                          <a:effectLst/>
                          <a:latin typeface="EYInterstate Light" pitchFamily="2" charset="0"/>
                        </a:rPr>
                        <a:t>Hosting &amp; AMS Down select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bg2"/>
                          </a:solidFill>
                          <a:effectLst/>
                          <a:latin typeface="EYInterstate Light" pitchFamily="2" charset="0"/>
                        </a:rPr>
                        <a:t>20 Dec 13</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bg2"/>
                          </a:solidFill>
                          <a:effectLst/>
                          <a:latin typeface="EYInterstate Light" pitchFamily="2" charset="0"/>
                        </a:rPr>
                        <a:t>20 Dec 13</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r h="192156">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pPr>
                      <a:r>
                        <a:rPr kumimoji="0" lang="en-US" sz="700" b="0" i="0" u="none" strike="noStrike" cap="none" normalizeH="0" baseline="0" dirty="0" smtClean="0">
                          <a:ln>
                            <a:noFill/>
                          </a:ln>
                          <a:solidFill>
                            <a:schemeClr val="bg2"/>
                          </a:solidFill>
                          <a:effectLst/>
                          <a:latin typeface="EYInterstate Light" pitchFamily="2" charset="0"/>
                        </a:rPr>
                        <a:t>Pilot Localization Commences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2"/>
                          </a:solidFill>
                          <a:effectLst/>
                          <a:latin typeface="EYInterstate Light" pitchFamily="2" charset="0"/>
                        </a:rPr>
                        <a:t>6 Jan 14</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bg2"/>
                          </a:solidFill>
                          <a:effectLst/>
                          <a:latin typeface="EYInterstate Light" pitchFamily="2" charset="0"/>
                        </a:rPr>
                        <a:t>6 Jan 14</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r h="192156">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pPr>
                      <a:r>
                        <a:rPr kumimoji="0" lang="en-US" sz="700" b="0" i="0" u="none" strike="noStrike" cap="none" normalizeH="0" baseline="0" dirty="0" smtClean="0">
                          <a:ln>
                            <a:noFill/>
                          </a:ln>
                          <a:solidFill>
                            <a:schemeClr val="bg2"/>
                          </a:solidFill>
                          <a:effectLst/>
                          <a:latin typeface="EYInterstate Light" pitchFamily="2" charset="0"/>
                        </a:rPr>
                        <a:t>System Test Commences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bg2"/>
                          </a:solidFill>
                          <a:effectLst/>
                          <a:latin typeface="EYInterstate Light" pitchFamily="2" charset="0"/>
                        </a:rPr>
                        <a:t>31 Mar 14</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bg2"/>
                          </a:solidFill>
                          <a:effectLst/>
                          <a:latin typeface="EYInterstate Light" pitchFamily="2" charset="0"/>
                        </a:rPr>
                        <a:t>31 Mar 14</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bl>
          </a:graphicData>
        </a:graphic>
      </p:graphicFrame>
      <p:graphicFrame>
        <p:nvGraphicFramePr>
          <p:cNvPr id="15" name="Group 270"/>
          <p:cNvGraphicFramePr>
            <a:graphicFrameLocks noGrp="1"/>
          </p:cNvGraphicFramePr>
          <p:nvPr>
            <p:extLst>
              <p:ext uri="{D42A27DB-BD31-4B8C-83A1-F6EECF244321}">
                <p14:modId xmlns:p14="http://schemas.microsoft.com/office/powerpoint/2010/main" val="2765598978"/>
              </p:ext>
            </p:extLst>
          </p:nvPr>
        </p:nvGraphicFramePr>
        <p:xfrm>
          <a:off x="7570453" y="69061"/>
          <a:ext cx="1503209" cy="535063"/>
        </p:xfrm>
        <a:graphic>
          <a:graphicData uri="http://schemas.openxmlformats.org/drawingml/2006/table">
            <a:tbl>
              <a:tblPr/>
              <a:tblGrid>
                <a:gridCol w="751604"/>
                <a:gridCol w="751605"/>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OVERALL INITIATIVE STATUS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Last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AMBER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AMBER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16" name="Table 15"/>
          <p:cNvGraphicFramePr>
            <a:graphicFrameLocks noGrp="1"/>
          </p:cNvGraphicFramePr>
          <p:nvPr>
            <p:extLst>
              <p:ext uri="{D42A27DB-BD31-4B8C-83A1-F6EECF244321}">
                <p14:modId xmlns:p14="http://schemas.microsoft.com/office/powerpoint/2010/main" val="2296381472"/>
              </p:ext>
            </p:extLst>
          </p:nvPr>
        </p:nvGraphicFramePr>
        <p:xfrm>
          <a:off x="4572000" y="2278196"/>
          <a:ext cx="4495800" cy="1559170"/>
        </p:xfrm>
        <a:graphic>
          <a:graphicData uri="http://schemas.openxmlformats.org/drawingml/2006/table">
            <a:tbl>
              <a:tblPr/>
              <a:tblGrid>
                <a:gridCol w="1905000"/>
                <a:gridCol w="2590800"/>
              </a:tblGrid>
              <a:tr h="138113">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r>
              <a:tr h="138113">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9962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bg2"/>
                          </a:solidFill>
                          <a:effectLst/>
                          <a:latin typeface="EYInterstate Light" pitchFamily="2" charset="0"/>
                        </a:rPr>
                        <a:t>Full impact upon other Global Systems unknown until 6-9 months into Global Design </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bg2"/>
                          </a:solidFill>
                          <a:effectLst/>
                          <a:latin typeface="EYInterstate Light" pitchFamily="2" charset="0"/>
                        </a:rPr>
                        <a:t>Complete impact of CRM being included within scope</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9962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bg2"/>
                          </a:solidFill>
                          <a:effectLst/>
                          <a:latin typeface="EYInterstate Light" pitchFamily="2" charset="0"/>
                        </a:rPr>
                        <a:t>Lack of end-to-end environment to support OAT and regression testing could lead to another GAMX &amp; GCL5 issue when Mercury is available for deployment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bg2"/>
                          </a:solidFill>
                          <a:effectLst/>
                          <a:latin typeface="EYInterstate Light" pitchFamily="2" charset="0"/>
                        </a:rPr>
                        <a:t>Complete impact of CRM being included within scope and commence discussions with legacy teams</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9962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bg2"/>
                          </a:solidFill>
                          <a:effectLst/>
                          <a:latin typeface="EYInterstate Light" pitchFamily="2" charset="0"/>
                        </a:rPr>
                        <a:t>Lack of clarity around deliver model for MDM/MDS include who pays for what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bg2"/>
                          </a:solidFill>
                          <a:effectLst/>
                          <a:latin typeface="EYInterstate Light" pitchFamily="2" charset="0"/>
                        </a:rPr>
                        <a:t>Engaged with S&amp;A and IMT teams to resolve</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9962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bg2"/>
                          </a:solidFill>
                          <a:effectLst/>
                          <a:latin typeface="EYInterstate Light" pitchFamily="2" charset="0"/>
                        </a:rPr>
                        <a:t>Potential requirement for new revenue recognition model to be applied to GFIS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bg2"/>
                          </a:solidFill>
                          <a:effectLst/>
                          <a:latin typeface="EYInterstate Light" pitchFamily="2" charset="0"/>
                        </a:rPr>
                        <a:t>Being assessed outside of Program by Finance &amp; Infrastructure; Not currently in scope of Mercury</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7" name="Table 16"/>
          <p:cNvGraphicFramePr>
            <a:graphicFrameLocks noGrp="1"/>
          </p:cNvGraphicFramePr>
          <p:nvPr>
            <p:extLst>
              <p:ext uri="{D42A27DB-BD31-4B8C-83A1-F6EECF244321}">
                <p14:modId xmlns:p14="http://schemas.microsoft.com/office/powerpoint/2010/main" val="2257576292"/>
              </p:ext>
            </p:extLst>
          </p:nvPr>
        </p:nvGraphicFramePr>
        <p:xfrm>
          <a:off x="4572000" y="5715004"/>
          <a:ext cx="4495800" cy="533396"/>
        </p:xfrm>
        <a:graphic>
          <a:graphicData uri="http://schemas.openxmlformats.org/drawingml/2006/table">
            <a:tbl>
              <a:tblPr/>
              <a:tblGrid>
                <a:gridCol w="4495800"/>
              </a:tblGrid>
              <a:tr h="140309">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H.  GENERAL COMMENTS – must include reasoning for an overall Red or Amber Status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39308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cap="none" normalizeH="0" baseline="0" dirty="0" smtClean="0">
                          <a:ln>
                            <a:noFill/>
                          </a:ln>
                          <a:solidFill>
                            <a:srgbClr val="646464"/>
                          </a:solidFill>
                          <a:effectLst/>
                          <a:latin typeface="EYInterstate Light" pitchFamily="2" charset="0"/>
                        </a:rPr>
                        <a:t>Program Amber due to delivery plan yet to be agreed with IMT team and due to overall re-baseline of plan being agreed between EY and IBM.</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0"/>
          <p:cNvGraphicFramePr>
            <a:graphicFrameLocks noGrp="1"/>
          </p:cNvGraphicFramePr>
          <p:nvPr/>
        </p:nvGraphicFramePr>
        <p:xfrm>
          <a:off x="1187624" y="6585504"/>
          <a:ext cx="351692" cy="88326"/>
        </p:xfrm>
        <a:graphic>
          <a:graphicData uri="http://schemas.openxmlformats.org/drawingml/2006/table">
            <a:tbl>
              <a:tblPr/>
              <a:tblGrid>
                <a:gridCol w="351692"/>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19" name="Group 270"/>
          <p:cNvGraphicFramePr>
            <a:graphicFrameLocks noGrp="1"/>
          </p:cNvGraphicFramePr>
          <p:nvPr/>
        </p:nvGraphicFramePr>
        <p:xfrm>
          <a:off x="4019816" y="6585320"/>
          <a:ext cx="483613" cy="88326"/>
        </p:xfrm>
        <a:graphic>
          <a:graphicData uri="http://schemas.openxmlformats.org/drawingml/2006/table">
            <a:tbl>
              <a:tblPr/>
              <a:tblGrid>
                <a:gridCol w="483613"/>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AMBER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20" name="Group 270"/>
          <p:cNvGraphicFramePr>
            <a:graphicFrameLocks noGrp="1"/>
          </p:cNvGraphicFramePr>
          <p:nvPr/>
        </p:nvGraphicFramePr>
        <p:xfrm>
          <a:off x="6516216" y="6573472"/>
          <a:ext cx="351692" cy="88326"/>
        </p:xfrm>
        <a:graphic>
          <a:graphicData uri="http://schemas.openxmlformats.org/drawingml/2006/table">
            <a:tbl>
              <a:tblPr/>
              <a:tblGrid>
                <a:gridCol w="351692"/>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aphicFrame>
        <p:nvGraphicFramePr>
          <p:cNvPr id="22" name="Group 270"/>
          <p:cNvGraphicFramePr>
            <a:graphicFrameLocks noGrp="1"/>
          </p:cNvGraphicFramePr>
          <p:nvPr/>
        </p:nvGraphicFramePr>
        <p:xfrm>
          <a:off x="70340" y="6581034"/>
          <a:ext cx="613229" cy="88326"/>
        </p:xfrm>
        <a:graphic>
          <a:graphicData uri="http://schemas.openxmlformats.org/drawingml/2006/table">
            <a:tbl>
              <a:tblPr/>
              <a:tblGrid>
                <a:gridCol w="613229"/>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COMPLETE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pSp>
        <p:nvGrpSpPr>
          <p:cNvPr id="2" name="Group 27"/>
          <p:cNvGrpSpPr/>
          <p:nvPr/>
        </p:nvGrpSpPr>
        <p:grpSpPr>
          <a:xfrm>
            <a:off x="0" y="6390185"/>
            <a:ext cx="8964489" cy="540206"/>
            <a:chOff x="0" y="6505545"/>
            <a:chExt cx="9711531" cy="540206"/>
          </a:xfrm>
        </p:grpSpPr>
        <p:sp>
          <p:nvSpPr>
            <p:cNvPr id="21" name="TextBox 20"/>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23" name="TextBox 22"/>
            <p:cNvSpPr txBox="1"/>
            <p:nvPr/>
          </p:nvSpPr>
          <p:spPr bwMode="gray">
            <a:xfrm>
              <a:off x="674554" y="6657945"/>
              <a:ext cx="663724"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endParaRPr>
            </a:p>
          </p:txBody>
        </p:sp>
        <p:sp>
          <p:nvSpPr>
            <p:cNvPr id="25" name="TextBox 24"/>
            <p:cNvSpPr txBox="1"/>
            <p:nvPr/>
          </p:nvSpPr>
          <p:spPr bwMode="gray">
            <a:xfrm>
              <a:off x="0" y="6505545"/>
              <a:ext cx="4881893"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endParaRPr>
            </a:p>
          </p:txBody>
        </p:sp>
        <p:sp>
          <p:nvSpPr>
            <p:cNvPr id="26" name="TextBox 25"/>
            <p:cNvSpPr txBox="1"/>
            <p:nvPr/>
          </p:nvSpPr>
          <p:spPr bwMode="gray">
            <a:xfrm>
              <a:off x="7423210"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27" name="TextBox 26"/>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30" name="Freeform 94"/>
          <p:cNvSpPr>
            <a:spLocks/>
          </p:cNvSpPr>
          <p:nvPr/>
        </p:nvSpPr>
        <p:spPr bwMode="gray">
          <a:xfrm>
            <a:off x="0" y="0"/>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fontAlgn="base">
              <a:spcBef>
                <a:spcPct val="0"/>
              </a:spcBef>
              <a:spcAft>
                <a:spcPct val="0"/>
              </a:spcAft>
            </a:pPr>
            <a:endParaRPr lang="en-GB" sz="2000" dirty="0">
              <a:solidFill>
                <a:srgbClr val="000000"/>
              </a:solidFill>
              <a:latin typeface="Times New Roman" pitchFamily="18" charset="0"/>
            </a:endParaRPr>
          </a:p>
        </p:txBody>
      </p:sp>
      <p:sp>
        <p:nvSpPr>
          <p:cNvPr id="14" name="Rectangle 183"/>
          <p:cNvSpPr txBox="1">
            <a:spLocks noChangeArrowheads="1"/>
          </p:cNvSpPr>
          <p:nvPr/>
        </p:nvSpPr>
        <p:spPr bwMode="gray">
          <a:xfrm>
            <a:off x="2" y="0"/>
            <a:ext cx="7729904" cy="553998"/>
          </a:xfrm>
          <a:prstGeom prst="rect">
            <a:avLst/>
          </a:prstGeom>
        </p:spPr>
        <p:txBody>
          <a:bodyPr>
            <a:spAutoFit/>
          </a:bodyPr>
          <a:lstStyle/>
          <a:p>
            <a:pPr algn="l" defTabSz="955675" eaLnBrk="0" fontAlgn="base" hangingPunct="0">
              <a:spcBef>
                <a:spcPct val="0"/>
              </a:spcBef>
              <a:defRPr/>
            </a:pPr>
            <a:r>
              <a:rPr lang="en-US" sz="1600" b="1" kern="0" dirty="0" smtClean="0">
                <a:solidFill>
                  <a:srgbClr val="646464"/>
                </a:solidFill>
              </a:rPr>
              <a:t>66 – Program Mercury – 1</a:t>
            </a:r>
            <a:r>
              <a:rPr lang="en-US" sz="1600" b="1" kern="0" baseline="30000" dirty="0" smtClean="0">
                <a:solidFill>
                  <a:srgbClr val="646464"/>
                </a:solidFill>
              </a:rPr>
              <a:t>st</a:t>
            </a:r>
            <a:r>
              <a:rPr lang="en-US" sz="1600" b="1" kern="0" dirty="0" smtClean="0">
                <a:solidFill>
                  <a:srgbClr val="646464"/>
                </a:solidFill>
              </a:rPr>
              <a:t> November 2013</a:t>
            </a:r>
          </a:p>
          <a:p>
            <a:pPr algn="l" defTabSz="955675" eaLnBrk="0" fontAlgn="base" hangingPunct="0">
              <a:spcBef>
                <a:spcPct val="0"/>
              </a:spcBef>
              <a:defRPr/>
            </a:pPr>
            <a:r>
              <a:rPr lang="en-US" sz="1400" kern="0" dirty="0" smtClean="0">
                <a:solidFill>
                  <a:srgbClr val="646464"/>
                </a:solidFill>
              </a:rPr>
              <a:t>Matthew Samme</a:t>
            </a:r>
            <a:endParaRPr lang="en-US" sz="1400" kern="0" dirty="0">
              <a:solidFill>
                <a:srgbClr val="646464"/>
              </a:solidFill>
            </a:endParaRPr>
          </a:p>
        </p:txBody>
      </p:sp>
    </p:spTree>
    <p:extLst>
      <p:ext uri="{BB962C8B-B14F-4D97-AF65-F5344CB8AC3E}">
        <p14:creationId xmlns:p14="http://schemas.microsoft.com/office/powerpoint/2010/main" val="227746780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Group 852"/>
          <p:cNvGraphicFramePr>
            <a:graphicFrameLocks noGrp="1"/>
          </p:cNvGraphicFramePr>
          <p:nvPr>
            <p:extLst>
              <p:ext uri="{D42A27DB-BD31-4B8C-83A1-F6EECF244321}">
                <p14:modId xmlns:p14="http://schemas.microsoft.com/office/powerpoint/2010/main" val="2359024786"/>
              </p:ext>
            </p:extLst>
          </p:nvPr>
        </p:nvGraphicFramePr>
        <p:xfrm>
          <a:off x="4503769" y="4648200"/>
          <a:ext cx="4516108" cy="1223640"/>
        </p:xfrm>
        <a:graphic>
          <a:graphicData uri="http://schemas.openxmlformats.org/drawingml/2006/table">
            <a:tbl>
              <a:tblPr/>
              <a:tblGrid>
                <a:gridCol w="1684580"/>
                <a:gridCol w="1530278"/>
                <a:gridCol w="612353"/>
                <a:gridCol w="688897"/>
              </a:tblGrid>
              <a:tr h="121340">
                <a:tc gridSpan="4">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a:ln>
                            <a:noFill/>
                          </a:ln>
                          <a:solidFill>
                            <a:schemeClr val="tx1"/>
                          </a:solidFill>
                          <a:effectLst/>
                          <a:latin typeface="EYInterstate" pitchFamily="2" charset="0"/>
                        </a:rPr>
                        <a:t>G. MATTERS FOR IMMEDIATE ATTENTION – typically specific current issues or scope changes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US"/>
                    </a:p>
                  </a:txBody>
                  <a:tcPr/>
                </a:tc>
                <a:tc hMerge="1">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7075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tx1"/>
                          </a:solidFill>
                          <a:effectLst/>
                          <a:latin typeface="EYInterstate Light" pitchFamily="2" charset="0"/>
                        </a:rPr>
                        <a:t>Issues to be resolved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tx1"/>
                          </a:solidFill>
                          <a:effectLst/>
                          <a:latin typeface="EYInterstate Light" pitchFamily="2" charset="0"/>
                        </a:rPr>
                        <a:t>Recommended Action</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tx1"/>
                          </a:solidFill>
                          <a:effectLst/>
                          <a:latin typeface="EYInterstate Light" pitchFamily="2" charset="0"/>
                        </a:rPr>
                        <a:t>Target Date</a:t>
                      </a:r>
                      <a:endParaRPr kumimoji="0" lang="en-US" sz="700" b="0"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85725" marR="0" lvl="0" indent="-85725"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tx1"/>
                          </a:solidFill>
                          <a:effectLst/>
                          <a:latin typeface="EYInterstate Light" pitchFamily="2" charset="0"/>
                        </a:rPr>
                        <a:t>Completed By</a:t>
                      </a:r>
                      <a:endParaRPr kumimoji="0" lang="en-US" sz="700" b="0"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21824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IN" sz="700" b="0" i="0" u="none" strike="noStrike" kern="1200" cap="none" normalizeH="0" baseline="0" dirty="0" smtClean="0">
                          <a:ln>
                            <a:noFill/>
                          </a:ln>
                          <a:solidFill>
                            <a:schemeClr val="tx1"/>
                          </a:solidFill>
                          <a:effectLst/>
                          <a:latin typeface="EYInterstate Light" pitchFamily="2" charset="0"/>
                          <a:ea typeface="+mn-ea"/>
                          <a:cs typeface="Arial" charset="0"/>
                        </a:rPr>
                        <a:t>Revised target dates set for AD Hardening however plans to support are yet to be baselined</a:t>
                      </a:r>
                      <a:endPar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IN" sz="700" b="0" i="0" u="none" strike="noStrike" kern="1200" cap="none" normalizeH="0" baseline="0" dirty="0" smtClean="0">
                          <a:ln>
                            <a:noFill/>
                          </a:ln>
                          <a:solidFill>
                            <a:schemeClr val="tx1"/>
                          </a:solidFill>
                          <a:effectLst/>
                          <a:latin typeface="EYInterstate Light" pitchFamily="2" charset="0"/>
                          <a:ea typeface="+mn-ea"/>
                          <a:cs typeface="Arial" charset="0"/>
                        </a:rPr>
                        <a:t>Escalated to CLT</a:t>
                      </a:r>
                      <a:endPar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01-Dec-13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B O’Neill</a:t>
                      </a:r>
                      <a:endParaRPr kumimoji="0" lang="en-US" sz="700" b="0" i="0" u="none" strike="noStrike" kern="1200" cap="none" normalizeH="0" baseline="0" noProof="0" dirty="0">
                        <a:ln>
                          <a:noFill/>
                        </a:ln>
                        <a:solidFill>
                          <a:schemeClr val="tx1"/>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32803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Security awareness training is behind schedule due to lack of country engagement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Escalated to CIO</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Direction is for deployment by Global Learning Network &amp; communications via Risk Management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14-Nov-13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B O’Neill</a:t>
                      </a:r>
                      <a:endParaRPr kumimoji="0" lang="en-US" sz="700" b="0" i="0" u="none" strike="noStrike" kern="1200" cap="none" normalizeH="0" baseline="0" noProof="0" dirty="0">
                        <a:ln>
                          <a:noFill/>
                        </a:ln>
                        <a:solidFill>
                          <a:schemeClr val="tx1"/>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4" name="Group 270"/>
          <p:cNvGraphicFramePr>
            <a:graphicFrameLocks noGrp="1"/>
          </p:cNvGraphicFramePr>
          <p:nvPr/>
        </p:nvGraphicFramePr>
        <p:xfrm>
          <a:off x="7391400" y="36991"/>
          <a:ext cx="1628477" cy="535063"/>
        </p:xfrm>
        <a:graphic>
          <a:graphicData uri="http://schemas.openxmlformats.org/drawingml/2006/table">
            <a:tbl>
              <a:tblPr/>
              <a:tblGrid>
                <a:gridCol w="814238"/>
                <a:gridCol w="814239"/>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a:ln>
                            <a:noFill/>
                          </a:ln>
                          <a:solidFill>
                            <a:schemeClr val="tx1"/>
                          </a:solidFill>
                          <a:effectLst/>
                          <a:latin typeface="EYInterstate" pitchFamily="2" charset="0"/>
                          <a:ea typeface="+mn-ea"/>
                          <a:cs typeface="+mn-cs"/>
                        </a:rPr>
                        <a:t>OVERALL INITIATIVE STATUS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a:ln>
                          <a:noFill/>
                        </a:ln>
                        <a:solidFill>
                          <a:srgbClr val="646464"/>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a:ln>
                          <a:noFill/>
                        </a:ln>
                        <a:solidFill>
                          <a:srgbClr val="646464"/>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4101142833"/>
              </p:ext>
            </p:extLst>
          </p:nvPr>
        </p:nvGraphicFramePr>
        <p:xfrm>
          <a:off x="4483877" y="2667000"/>
          <a:ext cx="4536000" cy="1932482"/>
        </p:xfrm>
        <a:graphic>
          <a:graphicData uri="http://schemas.openxmlformats.org/drawingml/2006/table">
            <a:tbl>
              <a:tblPr/>
              <a:tblGrid>
                <a:gridCol w="1307323"/>
                <a:gridCol w="1981200"/>
                <a:gridCol w="561677"/>
                <a:gridCol w="685800"/>
              </a:tblGrid>
              <a:tr h="256214">
                <a:tc gridSpan="4">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a:ln>
                            <a:noFill/>
                          </a:ln>
                          <a:solidFill>
                            <a:schemeClr val="tx1"/>
                          </a:solidFill>
                          <a:effectLst/>
                          <a:latin typeface="EYInterstate" pitchFamily="2" charset="0"/>
                        </a:rPr>
                        <a:t>F.  KEY RISKS – typically future challenges or external circumstances that may affect the initiative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US"/>
                    </a:p>
                  </a:txBody>
                  <a:tcPr/>
                </a:tc>
                <a:tc hMerge="1">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26592">
                <a:tc>
                  <a:txBody>
                    <a:bodyPr/>
                    <a:lstStyle/>
                    <a:p>
                      <a:pPr marL="85725" marR="0" lvl="0" indent="-85725"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tx1"/>
                          </a:solidFill>
                          <a:effectLst/>
                          <a:latin typeface="EYInterstate Light" pitchFamily="2" charset="0"/>
                        </a:rPr>
                        <a:t>Risks to be addressed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85725" marR="0" lvl="0" indent="-85725"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tx1"/>
                          </a:solidFill>
                          <a:effectLst/>
                          <a:latin typeface="EYInterstate Light" pitchFamily="2" charset="0"/>
                        </a:rPr>
                        <a:t>Mitigating Action</a:t>
                      </a:r>
                      <a:endParaRPr kumimoji="0" lang="en-US" sz="700" b="0"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tx1"/>
                          </a:solidFill>
                          <a:effectLst/>
                          <a:latin typeface="EYInterstate Light" pitchFamily="2" charset="0"/>
                        </a:rPr>
                        <a:t>Target Date</a:t>
                      </a:r>
                      <a:endParaRPr kumimoji="0" lang="en-US" sz="700" b="0"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85725" marR="0" lvl="0" indent="-85725"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tx1"/>
                          </a:solidFill>
                          <a:effectLst/>
                          <a:latin typeface="EYInterstate Light" pitchFamily="2" charset="0"/>
                        </a:rPr>
                        <a:t>Completed By</a:t>
                      </a:r>
                      <a:endParaRPr kumimoji="0" lang="en-US" sz="700" b="0"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76130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Program does not deliver against managed security risks where required skills not being available (e.g. InfoSec, PMs, Engineering)</a:t>
                      </a:r>
                    </a:p>
                  </a:txBody>
                  <a:tcPr marL="0" marR="0" marT="0" marB="0">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Extend GSS/3</a:t>
                      </a:r>
                      <a:r>
                        <a:rPr kumimoji="0" lang="en-GB" sz="700" b="0" i="0" u="none" strike="noStrike" kern="1200" cap="none" normalizeH="0" baseline="30000" dirty="0" smtClean="0">
                          <a:ln>
                            <a:noFill/>
                          </a:ln>
                          <a:solidFill>
                            <a:schemeClr val="tx1"/>
                          </a:solidFill>
                          <a:effectLst/>
                          <a:latin typeface="EYInterstate Light" pitchFamily="2" charset="0"/>
                          <a:ea typeface="+mn-ea"/>
                          <a:cs typeface="+mn-cs"/>
                        </a:rPr>
                        <a:t>rd</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 party resource use where possible to alleviate internal resource shortfall</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Intensify recruiting of key skill resources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Explore partnering to provide greater bandwidth and increased accessibility to security expertise</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30-Jun-14</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solidFill>
                          <a:effectLst/>
                          <a:latin typeface="EYInterstate Light" pitchFamily="2" charset="0"/>
                        </a:rPr>
                        <a:t>C Burnside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460066">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Time needed to clarify scope impacts from security audit, impacts time to deliver planned scope in FY14, which in turn risks shortfall on expected delivery and will impact run rate &amp; utilization</a:t>
                      </a:r>
                    </a:p>
                  </a:txBody>
                  <a:tcPr marL="0" marR="0" marT="0" marB="0">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Confirm priority actions as a result of security audit findings and which pipeline concepts should be commenced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Escalated to Business Sponsor with follow-up actions agreed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01-Dec-13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solidFill>
                          <a:effectLst/>
                          <a:latin typeface="EYInterstate Light" pitchFamily="2" charset="0"/>
                        </a:rPr>
                        <a:t>C Burnside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6" name="Group 270"/>
          <p:cNvGraphicFramePr>
            <a:graphicFrameLocks noGrp="1"/>
          </p:cNvGraphicFramePr>
          <p:nvPr/>
        </p:nvGraphicFramePr>
        <p:xfrm>
          <a:off x="1195546" y="6553106"/>
          <a:ext cx="381000" cy="88326"/>
        </p:xfrm>
        <a:graphic>
          <a:graphicData uri="http://schemas.openxmlformats.org/drawingml/2006/table">
            <a:tbl>
              <a:tblPr/>
              <a:tblGrid>
                <a:gridCol w="381000"/>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RED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7" name="Group 270"/>
          <p:cNvGraphicFramePr>
            <a:graphicFrameLocks noGrp="1"/>
          </p:cNvGraphicFramePr>
          <p:nvPr/>
        </p:nvGraphicFramePr>
        <p:xfrm>
          <a:off x="3979855" y="6582966"/>
          <a:ext cx="523914" cy="88326"/>
        </p:xfrm>
        <a:graphic>
          <a:graphicData uri="http://schemas.openxmlformats.org/drawingml/2006/table">
            <a:tbl>
              <a:tblPr/>
              <a:tblGrid>
                <a:gridCol w="523914"/>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AMBER</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8" name="Group 270"/>
          <p:cNvGraphicFramePr>
            <a:graphicFrameLocks noGrp="1"/>
          </p:cNvGraphicFramePr>
          <p:nvPr/>
        </p:nvGraphicFramePr>
        <p:xfrm>
          <a:off x="6515865" y="6550835"/>
          <a:ext cx="381000" cy="90597"/>
        </p:xfrm>
        <a:graphic>
          <a:graphicData uri="http://schemas.openxmlformats.org/drawingml/2006/table">
            <a:tbl>
              <a:tblPr/>
              <a:tblGrid>
                <a:gridCol w="381000"/>
              </a:tblGrid>
              <a:tr h="90597">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GREEN</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pSp>
        <p:nvGrpSpPr>
          <p:cNvPr id="9" name="Group 27"/>
          <p:cNvGrpSpPr/>
          <p:nvPr/>
        </p:nvGrpSpPr>
        <p:grpSpPr>
          <a:xfrm>
            <a:off x="285595" y="6400800"/>
            <a:ext cx="8734282" cy="494922"/>
            <a:chOff x="307495" y="6550829"/>
            <a:chExt cx="9404037" cy="494922"/>
          </a:xfrm>
        </p:grpSpPr>
        <p:sp>
          <p:nvSpPr>
            <p:cNvPr id="10" name="TextBox 9"/>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11" name="TextBox 10"/>
            <p:cNvSpPr txBox="1"/>
            <p:nvPr/>
          </p:nvSpPr>
          <p:spPr bwMode="gray">
            <a:xfrm>
              <a:off x="674554" y="6657945"/>
              <a:ext cx="612668"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latin typeface="EYInterstate Light" pitchFamily="2" charset="0"/>
              </a:endParaRPr>
            </a:p>
          </p:txBody>
        </p:sp>
        <p:sp>
          <p:nvSpPr>
            <p:cNvPr id="12" name="TextBox 11"/>
            <p:cNvSpPr txBox="1"/>
            <p:nvPr/>
          </p:nvSpPr>
          <p:spPr bwMode="gray">
            <a:xfrm>
              <a:off x="307495" y="6550829"/>
              <a:ext cx="4541628"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latin typeface="EYInterstate Light" pitchFamily="2" charset="0"/>
              </a:endParaRPr>
            </a:p>
          </p:txBody>
        </p:sp>
        <p:sp>
          <p:nvSpPr>
            <p:cNvPr id="13" name="TextBox 12"/>
            <p:cNvSpPr txBox="1"/>
            <p:nvPr/>
          </p:nvSpPr>
          <p:spPr bwMode="gray">
            <a:xfrm>
              <a:off x="7423211"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14" name="TextBox 13"/>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15" name="Freeform 94"/>
          <p:cNvSpPr>
            <a:spLocks/>
          </p:cNvSpPr>
          <p:nvPr/>
        </p:nvSpPr>
        <p:spPr bwMode="gray">
          <a:xfrm>
            <a:off x="0" y="0"/>
            <a:ext cx="6706365"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fontAlgn="base">
              <a:spcBef>
                <a:spcPct val="0"/>
              </a:spcBef>
              <a:spcAft>
                <a:spcPct val="0"/>
              </a:spcAft>
            </a:pPr>
            <a:endParaRPr lang="en-GB" sz="700" dirty="0">
              <a:solidFill>
                <a:srgbClr val="000000"/>
              </a:solidFill>
              <a:latin typeface="EYInterstate Light" pitchFamily="2" charset="0"/>
            </a:endParaRPr>
          </a:p>
        </p:txBody>
      </p:sp>
      <p:sp>
        <p:nvSpPr>
          <p:cNvPr id="16" name="Rectangle 183"/>
          <p:cNvSpPr txBox="1">
            <a:spLocks noChangeArrowheads="1"/>
          </p:cNvSpPr>
          <p:nvPr/>
        </p:nvSpPr>
        <p:spPr bwMode="gray">
          <a:xfrm>
            <a:off x="1" y="-34669"/>
            <a:ext cx="7086599" cy="553998"/>
          </a:xfrm>
          <a:prstGeom prst="rect">
            <a:avLst/>
          </a:prstGeom>
        </p:spPr>
        <p:txBody>
          <a:bodyPr wrap="square">
            <a:spAutoFit/>
          </a:bodyPr>
          <a:lstStyle/>
          <a:p>
            <a:pPr algn="l" defTabSz="955675" eaLnBrk="0" hangingPunct="0">
              <a:defRPr/>
            </a:pPr>
            <a:r>
              <a:rPr lang="en-US" sz="1600" b="1" kern="0" dirty="0" smtClean="0">
                <a:solidFill>
                  <a:srgbClr val="646464"/>
                </a:solidFill>
              </a:rPr>
              <a:t>Enterprise Security Program – October 2013</a:t>
            </a:r>
            <a:endParaRPr lang="en-US" sz="1600" b="1" kern="0" dirty="0">
              <a:solidFill>
                <a:srgbClr val="646464"/>
              </a:solidFill>
            </a:endParaRPr>
          </a:p>
          <a:p>
            <a:pPr algn="l" defTabSz="955675" eaLnBrk="0" hangingPunct="0">
              <a:defRPr/>
            </a:pPr>
            <a:r>
              <a:rPr lang="en-US" sz="1400" kern="0" dirty="0" smtClean="0">
                <a:solidFill>
                  <a:srgbClr val="646464"/>
                </a:solidFill>
              </a:rPr>
              <a:t>Craig Burnside</a:t>
            </a:r>
            <a:endParaRPr lang="en-US" sz="1400" kern="0" dirty="0">
              <a:solidFill>
                <a:srgbClr val="646464"/>
              </a:solidFill>
            </a:endParaRPr>
          </a:p>
        </p:txBody>
      </p:sp>
      <p:graphicFrame>
        <p:nvGraphicFramePr>
          <p:cNvPr id="17" name="Table 16"/>
          <p:cNvGraphicFramePr>
            <a:graphicFrameLocks noGrp="1"/>
          </p:cNvGraphicFramePr>
          <p:nvPr>
            <p:extLst>
              <p:ext uri="{D42A27DB-BD31-4B8C-83A1-F6EECF244321}">
                <p14:modId xmlns:p14="http://schemas.microsoft.com/office/powerpoint/2010/main" val="3457344572"/>
              </p:ext>
            </p:extLst>
          </p:nvPr>
        </p:nvGraphicFramePr>
        <p:xfrm>
          <a:off x="4482552" y="6019800"/>
          <a:ext cx="4536000" cy="481452"/>
        </p:xfrm>
        <a:graphic>
          <a:graphicData uri="http://schemas.openxmlformats.org/drawingml/2006/table">
            <a:tbl>
              <a:tblPr/>
              <a:tblGrid>
                <a:gridCol w="4536000"/>
              </a:tblGrid>
              <a:tr h="84926">
                <a:tc>
                  <a:txBody>
                    <a:bodyPr/>
                    <a:lstStyle/>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US" sz="700" b="1" i="0" u="none" strike="noStrike" kern="1200" cap="none" normalizeH="0" baseline="0" dirty="0">
                          <a:ln>
                            <a:noFill/>
                          </a:ln>
                          <a:solidFill>
                            <a:schemeClr val="tx1"/>
                          </a:solidFill>
                          <a:effectLst/>
                          <a:latin typeface="+mn-lt"/>
                          <a:ea typeface="+mn-ea"/>
                          <a:cs typeface="Arial" charset="0"/>
                        </a:rPr>
                        <a:t>H.  GENERAL </a:t>
                      </a:r>
                      <a:r>
                        <a:rPr kumimoji="0" lang="en-US" sz="700" b="1" i="0" u="none" strike="noStrike" kern="1200" cap="none" normalizeH="0" baseline="0" dirty="0" smtClean="0">
                          <a:ln>
                            <a:noFill/>
                          </a:ln>
                          <a:solidFill>
                            <a:schemeClr val="tx1"/>
                          </a:solidFill>
                          <a:effectLst/>
                          <a:latin typeface="+mn-lt"/>
                          <a:ea typeface="+mn-ea"/>
                          <a:cs typeface="Arial" charset="0"/>
                        </a:rPr>
                        <a:t>COMMENTS – </a:t>
                      </a:r>
                      <a:r>
                        <a:rPr kumimoji="0" lang="en-US" sz="700" b="1" i="0" u="none" strike="noStrike" kern="1200" cap="none" normalizeH="0" baseline="0" dirty="0">
                          <a:ln>
                            <a:noFill/>
                          </a:ln>
                          <a:solidFill>
                            <a:schemeClr val="tx1"/>
                          </a:solidFill>
                          <a:effectLst/>
                          <a:latin typeface="+mn-lt"/>
                          <a:ea typeface="+mn-ea"/>
                          <a:cs typeface="Arial" charset="0"/>
                        </a:rPr>
                        <a:t>must include reasoning for an overall Red or Amber Status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85000"/>
                      </a:schemeClr>
                    </a:solidFill>
                  </a:tcPr>
                </a:tc>
              </a:tr>
              <a:tr h="225496">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Amber as 1) initiatives are behind due to resource diversion to Audit impacting delivery to plan b) no agreed new initiatives yet, from ESP pipeline / Security Controls Roadmap for November onwards which risks under delivery and delayed resourcing.</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18" name="Group 272"/>
          <p:cNvGraphicFramePr>
            <a:graphicFrameLocks noGrp="1"/>
          </p:cNvGraphicFramePr>
          <p:nvPr>
            <p:extLst>
              <p:ext uri="{D42A27DB-BD31-4B8C-83A1-F6EECF244321}">
                <p14:modId xmlns:p14="http://schemas.microsoft.com/office/powerpoint/2010/main" val="877448670"/>
              </p:ext>
            </p:extLst>
          </p:nvPr>
        </p:nvGraphicFramePr>
        <p:xfrm>
          <a:off x="76200" y="552395"/>
          <a:ext cx="4343400" cy="2482588"/>
        </p:xfrm>
        <a:graphic>
          <a:graphicData uri="http://schemas.openxmlformats.org/drawingml/2006/table">
            <a:tbl>
              <a:tblPr/>
              <a:tblGrid>
                <a:gridCol w="4343400"/>
              </a:tblGrid>
              <a:tr h="127426">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mj-lt"/>
                        </a:rPr>
                        <a:t>A.  </a:t>
                      </a:r>
                      <a:r>
                        <a:rPr kumimoji="0" lang="en-GB" sz="700" b="1" i="0" u="none" strike="noStrike" cap="none" normalizeH="0" baseline="0" dirty="0" smtClean="0">
                          <a:ln>
                            <a:noFill/>
                          </a:ln>
                          <a:solidFill>
                            <a:schemeClr val="tx1"/>
                          </a:solidFill>
                          <a:effectLst/>
                          <a:latin typeface="+mj-lt"/>
                        </a:rPr>
                        <a:t>EXECUTIVE SUMMARY – a summary of the progress for this period (not of the initiative)</a:t>
                      </a:r>
                      <a:endParaRPr kumimoji="0" lang="en-US" sz="700" b="1" i="0" u="none" strike="noStrike" cap="none" normalizeH="0" baseline="0" dirty="0">
                        <a:ln>
                          <a:noFill/>
                        </a:ln>
                        <a:solidFill>
                          <a:schemeClr val="tx1"/>
                        </a:solidFill>
                        <a:effectLst/>
                        <a:latin typeface="+mj-lt"/>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941067">
                <a:tc>
                  <a:txBody>
                    <a:bodyPr/>
                    <a:lstStyle/>
                    <a:p>
                      <a:pPr marL="0" marR="0" lvl="0" indent="0" algn="l" defTabSz="947738" rtl="0" eaLnBrk="0" fontAlgn="base" latinLnBrk="0" hangingPunct="0">
                        <a:lnSpc>
                          <a:spcPct val="100000"/>
                        </a:lnSpc>
                        <a:spcBef>
                          <a:spcPct val="0"/>
                        </a:spcBef>
                        <a:spcAft>
                          <a:spcPct val="10000"/>
                        </a:spcAft>
                        <a:buClrTx/>
                        <a:buSzTx/>
                        <a:buFontTx/>
                        <a:buNone/>
                        <a:tabLst/>
                        <a:defRPr/>
                      </a:pPr>
                      <a:r>
                        <a:rPr lang="en-GB" sz="700" b="0" i="0" kern="1200" baseline="0" dirty="0" smtClean="0">
                          <a:solidFill>
                            <a:schemeClr val="tx1"/>
                          </a:solidFill>
                          <a:latin typeface="EYInterstate Light" pitchFamily="2" charset="0"/>
                          <a:ea typeface="+mn-ea"/>
                          <a:cs typeface="+mn-cs"/>
                        </a:rPr>
                        <a:t>Four new initiatives approved by FPG to start, will provide anti-virus for SharePoint, enhancements to group management, a standard tool to sanitise media and ServiceNow integration with HP configuration management database providing better incident impact identification and management.</a:t>
                      </a:r>
                      <a:br>
                        <a:rPr lang="en-GB" sz="700" b="0" i="0" kern="1200" baseline="0" dirty="0" smtClean="0">
                          <a:solidFill>
                            <a:schemeClr val="tx1"/>
                          </a:solidFill>
                          <a:latin typeface="EYInterstate Light" pitchFamily="2" charset="0"/>
                          <a:ea typeface="+mn-ea"/>
                          <a:cs typeface="+mn-cs"/>
                        </a:rPr>
                      </a:br>
                      <a:endParaRPr lang="en-GB" sz="700" b="0" i="0" kern="1200" baseline="0" dirty="0" smtClean="0">
                        <a:solidFill>
                          <a:schemeClr val="tx1"/>
                        </a:solidFill>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Tx/>
                        <a:buSzTx/>
                        <a:buFontTx/>
                        <a:buNone/>
                        <a:tabLst/>
                        <a:defRPr/>
                      </a:pPr>
                      <a:r>
                        <a:rPr lang="en-GB" sz="700" b="0" i="0" kern="1200" baseline="0" dirty="0" smtClean="0">
                          <a:solidFill>
                            <a:schemeClr val="tx1"/>
                          </a:solidFill>
                          <a:latin typeface="EYInterstate Light" pitchFamily="2" charset="0"/>
                          <a:ea typeface="+mn-ea"/>
                          <a:cs typeface="+mn-cs"/>
                        </a:rPr>
                        <a:t>Key delivery for M&amp;C’s Lync program is tracking a week behind plan due to resource diversion to the security audit, however is otherwise making good progress through testing.</a:t>
                      </a:r>
                    </a:p>
                    <a:p>
                      <a:pPr marL="0" marR="0" lvl="0" indent="0" algn="l" defTabSz="947738" rtl="0" eaLnBrk="0" fontAlgn="base" latinLnBrk="0" hangingPunct="0">
                        <a:lnSpc>
                          <a:spcPct val="100000"/>
                        </a:lnSpc>
                        <a:spcBef>
                          <a:spcPct val="0"/>
                        </a:spcBef>
                        <a:spcAft>
                          <a:spcPct val="10000"/>
                        </a:spcAft>
                        <a:buClrTx/>
                        <a:buSzTx/>
                        <a:buFontTx/>
                        <a:buNone/>
                        <a:tabLst/>
                        <a:defRPr/>
                      </a:pPr>
                      <a:endParaRPr lang="en-GB" sz="700" b="0" i="0" kern="1200" baseline="0" dirty="0" smtClean="0">
                        <a:solidFill>
                          <a:schemeClr val="tx1"/>
                        </a:solidFill>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Tx/>
                        <a:buSzTx/>
                        <a:buFontTx/>
                        <a:buNone/>
                        <a:tabLst/>
                        <a:defRPr/>
                      </a:pPr>
                      <a:r>
                        <a:rPr lang="en-GB" sz="700" b="0" i="0" kern="1200" baseline="0" dirty="0" smtClean="0">
                          <a:solidFill>
                            <a:schemeClr val="tx1"/>
                          </a:solidFill>
                          <a:latin typeface="EYInterstate Light" pitchFamily="2" charset="0"/>
                          <a:ea typeface="+mn-ea"/>
                          <a:cs typeface="+mn-cs"/>
                        </a:rPr>
                        <a:t>A single set of security risks to be managed is being pulled together from the ESP planned scope and those requirements arising from the security audit.  This will provide for increased resource prioritisation and establish clearer demand.</a:t>
                      </a:r>
                      <a:br>
                        <a:rPr lang="en-GB" sz="700" b="0" i="0" kern="1200" baseline="0" dirty="0" smtClean="0">
                          <a:solidFill>
                            <a:schemeClr val="tx1"/>
                          </a:solidFill>
                          <a:latin typeface="EYInterstate Light" pitchFamily="2" charset="0"/>
                          <a:ea typeface="+mn-ea"/>
                          <a:cs typeface="+mn-cs"/>
                        </a:rPr>
                      </a:br>
                      <a:endParaRPr lang="en-GB" sz="700" b="0" i="0" kern="1200" baseline="0" dirty="0" smtClean="0">
                        <a:solidFill>
                          <a:schemeClr val="tx1"/>
                        </a:solidFill>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27426">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endParaRPr kumimoji="0" lang="en-CA"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981646">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Four new concepts approved by FPG</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QA and Prod engineering builds in progress for GAP</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Comms sent to the I&amp;O team informing them about the upcoming AD Hardening production changes related to NTLMV2 in December</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Completed business case and obtained Procurement approval to HSM RFQ for PKI</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tx1"/>
                          </a:solidFill>
                          <a:effectLst/>
                          <a:latin typeface="EYInterstate Light" pitchFamily="2" charset="0"/>
                        </a:rPr>
                        <a:t>Security awareness training materials translated for all required the languages except German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tx1"/>
                          </a:solidFill>
                          <a:effectLst/>
                          <a:latin typeface="EYInterstate Light" pitchFamily="2" charset="0"/>
                        </a:rPr>
                        <a:t>KnowBe4 is on track with development and once we have the approved WBL we can proceed to SCORM compliance process for EUSA.</a:t>
                      </a:r>
                      <a:endParaRPr kumimoji="0" lang="en-US" sz="7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 name="Group 272"/>
          <p:cNvGraphicFramePr>
            <a:graphicFrameLocks noGrp="1"/>
          </p:cNvGraphicFramePr>
          <p:nvPr>
            <p:extLst>
              <p:ext uri="{D42A27DB-BD31-4B8C-83A1-F6EECF244321}">
                <p14:modId xmlns:p14="http://schemas.microsoft.com/office/powerpoint/2010/main" val="2558440469"/>
              </p:ext>
            </p:extLst>
          </p:nvPr>
        </p:nvGraphicFramePr>
        <p:xfrm>
          <a:off x="76200" y="3037252"/>
          <a:ext cx="4343400" cy="2296748"/>
        </p:xfrm>
        <a:graphic>
          <a:graphicData uri="http://schemas.openxmlformats.org/drawingml/2006/table">
            <a:tbl>
              <a:tblPr/>
              <a:tblGrid>
                <a:gridCol w="4343400"/>
              </a:tblGrid>
              <a:tr h="146944">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0" i="0" u="none" strike="noStrike" kern="1200" cap="none" normalizeH="0" baseline="0" dirty="0" smtClean="0">
                          <a:ln>
                            <a:noFill/>
                          </a:ln>
                          <a:solidFill>
                            <a:schemeClr val="tx1"/>
                          </a:solidFill>
                          <a:effectLst/>
                          <a:latin typeface="+mn-lt"/>
                          <a:ea typeface="+mn-ea"/>
                          <a:cs typeface="+mn-cs"/>
                        </a:rPr>
                        <a:t>C.  ACTIVITIES BEHIND SCHEDULE</a:t>
                      </a:r>
                      <a:endParaRPr kumimoji="0" lang="en-CA" sz="700" b="0" i="0" u="none" strike="noStrike" kern="1200" cap="none" normalizeH="0" baseline="0" dirty="0">
                        <a:ln>
                          <a:noFill/>
                        </a:ln>
                        <a:solidFill>
                          <a:schemeClr val="tx1"/>
                        </a:solidFill>
                        <a:effectLst/>
                        <a:latin typeface="+mn-lt"/>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74025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Re-platform engineering build tasks (due to change freeze issues as well as prioritization on UVT lite)</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Completion of RFP document prior to issue for SecurID replacement – final requirements being included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Guest Wi-Fi server configuration (delayed due to Security Operations resource prioritization to Audit)</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Server build for EYRC which is pending change approval (delayed due to change moratorium)</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Build of servers for staging environment and first draft configuration/install procedures delayed due to HSM testing and HA/DR development.</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Messaging service recovery alignment planning to define I&amp;AM component recovery requirements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tx1"/>
                          </a:solidFill>
                          <a:effectLst/>
                          <a:latin typeface="EYInterstate Light" pitchFamily="2" charset="0"/>
                        </a:rPr>
                        <a:t>Deployment for security awareness</a:t>
                      </a:r>
                      <a:br>
                        <a:rPr kumimoji="0" lang="en-US" sz="700" b="0" i="0" u="none" strike="noStrike" cap="none" normalizeH="0" baseline="0" dirty="0" smtClean="0">
                          <a:ln>
                            <a:noFill/>
                          </a:ln>
                          <a:solidFill>
                            <a:schemeClr val="tx1"/>
                          </a:solidFill>
                          <a:effectLst/>
                          <a:latin typeface="EYInterstate Light" pitchFamily="2" charset="0"/>
                        </a:rPr>
                      </a:b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46944">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0" i="0" u="none" strike="noStrike" kern="1200" cap="none" normalizeH="0" baseline="0" dirty="0" smtClean="0">
                          <a:ln>
                            <a:noFill/>
                          </a:ln>
                          <a:solidFill>
                            <a:schemeClr val="tx1"/>
                          </a:solidFill>
                          <a:effectLst/>
                          <a:latin typeface="+mn-lt"/>
                          <a:ea typeface="+mn-ea"/>
                          <a:cs typeface="+mn-cs"/>
                        </a:rPr>
                        <a:t>D.  </a:t>
                      </a:r>
                      <a:r>
                        <a:rPr kumimoji="0" lang="en-US" sz="700" b="0" i="0" u="none" strike="noStrike" kern="1200" cap="none" normalizeH="0" baseline="0" dirty="0">
                          <a:ln>
                            <a:noFill/>
                          </a:ln>
                          <a:solidFill>
                            <a:schemeClr val="tx1"/>
                          </a:solidFill>
                          <a:effectLst/>
                          <a:latin typeface="+mn-lt"/>
                          <a:ea typeface="+mn-ea"/>
                          <a:cs typeface="+mn-cs"/>
                        </a:rPr>
                        <a:t>KEY ACTIVITIES PLANNED NEXT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951366">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Resolve Matters For Immediate Attention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Complete re-platform Microsoft Forefront Identity Manager build and start testing</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Upgrade outstanding M&amp;C users to 25Gb mail box</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lang="en-US" sz="700" kern="1200" baseline="0" dirty="0" smtClean="0">
                          <a:solidFill>
                            <a:schemeClr val="tx1"/>
                          </a:solidFill>
                          <a:latin typeface="EYInterstate Light" pitchFamily="2" charset="0"/>
                          <a:ea typeface="+mn-ea"/>
                          <a:cs typeface="+mn-cs"/>
                        </a:rPr>
                        <a:t>Identify resource from Security Operation to move forward with guest Wi-Fi</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Complete PoC configuration/testing and finalize results for PKI</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Continue to  work on architecture design with expected complete date of 31 Oct for Archer enhancements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425795174"/>
              </p:ext>
            </p:extLst>
          </p:nvPr>
        </p:nvGraphicFramePr>
        <p:xfrm>
          <a:off x="76200" y="5257800"/>
          <a:ext cx="4343400" cy="871530"/>
        </p:xfrm>
        <a:graphic>
          <a:graphicData uri="http://schemas.openxmlformats.org/drawingml/2006/table">
            <a:tbl>
              <a:tblPr/>
              <a:tblGrid>
                <a:gridCol w="2590800"/>
                <a:gridCol w="1752600"/>
              </a:tblGrid>
              <a:tr h="13404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Scope Change requests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85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85000"/>
                      </a:schemeClr>
                    </a:solidFill>
                  </a:tcPr>
                </a:tc>
              </a:tr>
              <a:tr h="175193">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GB" sz="700" b="0" i="0" u="none" strike="noStrike" cap="none" normalizeH="0" baseline="0" dirty="0" smtClean="0">
                          <a:ln>
                            <a:noFill/>
                          </a:ln>
                          <a:solidFill>
                            <a:schemeClr val="tx1"/>
                          </a:solidFill>
                          <a:effectLst/>
                          <a:latin typeface="EYInterstate Light" pitchFamily="2" charset="0"/>
                        </a:rPr>
                        <a:t>R25192  Secure hard drive wipe tool </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GB" sz="700" b="0" i="0" u="none" strike="noStrike" cap="none" normalizeH="0" baseline="0" dirty="0" smtClean="0">
                          <a:ln>
                            <a:noFill/>
                          </a:ln>
                          <a:solidFill>
                            <a:schemeClr val="tx1"/>
                          </a:solidFill>
                          <a:effectLst/>
                          <a:latin typeface="EYInterstate Light" pitchFamily="2" charset="0"/>
                        </a:rPr>
                        <a:t>R31222  Antivirus for SharePoint </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GB" sz="700" b="0" i="0" u="none" strike="noStrike" cap="none" normalizeH="0" baseline="0" dirty="0" smtClean="0">
                          <a:ln>
                            <a:noFill/>
                          </a:ln>
                          <a:solidFill>
                            <a:schemeClr val="tx1"/>
                          </a:solidFill>
                          <a:effectLst/>
                          <a:latin typeface="EYInterstate Light" pitchFamily="2" charset="0"/>
                        </a:rPr>
                        <a:t>R32254  Group ID Enhancements Release </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GB" sz="700" b="0" i="0" u="none" strike="noStrike" cap="none" normalizeH="0" baseline="0" dirty="0" smtClean="0">
                          <a:ln>
                            <a:noFill/>
                          </a:ln>
                          <a:solidFill>
                            <a:schemeClr val="tx1"/>
                          </a:solidFill>
                          <a:effectLst/>
                          <a:latin typeface="EYInterstate Light" pitchFamily="2" charset="0"/>
                        </a:rPr>
                        <a:t>R32988  ServiceNow - Integration with HP uCMDB</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cap="none" normalizeH="0" baseline="0" dirty="0" smtClean="0">
                          <a:ln>
                            <a:noFill/>
                          </a:ln>
                          <a:solidFill>
                            <a:schemeClr val="tx1"/>
                          </a:solidFill>
                          <a:effectLst/>
                          <a:latin typeface="EYInterstate Light" pitchFamily="2" charset="0"/>
                        </a:rPr>
                        <a:t>New Initiatives Approved in Oct FPG</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75193">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GB" sz="700" b="0" i="0" u="none" strike="noStrike" cap="none" normalizeH="0" baseline="0" dirty="0" smtClean="0">
                          <a:ln>
                            <a:noFill/>
                          </a:ln>
                          <a:solidFill>
                            <a:schemeClr val="tx1"/>
                          </a:solidFill>
                          <a:effectLst/>
                          <a:latin typeface="EYInterstate Light" pitchFamily="2" charset="0"/>
                        </a:rPr>
                        <a:t>R32844  eGRC upgrade to 5.4</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GB" sz="700" b="0" i="0" u="none" strike="noStrike" cap="none" normalizeH="0" baseline="0" dirty="0" smtClean="0">
                          <a:ln>
                            <a:noFill/>
                          </a:ln>
                          <a:solidFill>
                            <a:schemeClr val="tx1"/>
                          </a:solidFill>
                          <a:effectLst/>
                          <a:latin typeface="EYInterstate Light" pitchFamily="2" charset="0"/>
                        </a:rPr>
                        <a:t>R34044  Enhancements to GVM</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cap="none" normalizeH="0" baseline="0" dirty="0" smtClean="0">
                          <a:ln>
                            <a:noFill/>
                          </a:ln>
                          <a:solidFill>
                            <a:schemeClr val="tx1"/>
                          </a:solidFill>
                          <a:effectLst/>
                          <a:latin typeface="EYInterstate Light" pitchFamily="2" charset="0"/>
                        </a:rPr>
                        <a:t>CRs Approved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1" name="Table 20"/>
          <p:cNvGraphicFramePr>
            <a:graphicFrameLocks noGrp="1"/>
          </p:cNvGraphicFramePr>
          <p:nvPr>
            <p:extLst>
              <p:ext uri="{D42A27DB-BD31-4B8C-83A1-F6EECF244321}">
                <p14:modId xmlns:p14="http://schemas.microsoft.com/office/powerpoint/2010/main" val="300962913"/>
              </p:ext>
            </p:extLst>
          </p:nvPr>
        </p:nvGraphicFramePr>
        <p:xfrm>
          <a:off x="4495801" y="655980"/>
          <a:ext cx="4524077" cy="1983324"/>
        </p:xfrm>
        <a:graphic>
          <a:graphicData uri="http://schemas.openxmlformats.org/drawingml/2006/table">
            <a:tbl>
              <a:tblPr/>
              <a:tblGrid>
                <a:gridCol w="1709888"/>
                <a:gridCol w="605585"/>
                <a:gridCol w="549776"/>
                <a:gridCol w="590149"/>
                <a:gridCol w="465469"/>
                <a:gridCol w="603210"/>
              </a:tblGrid>
              <a:tr h="129687">
                <a:tc gridSpan="6">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a:ln>
                            <a:noFill/>
                          </a:ln>
                          <a:solidFill>
                            <a:schemeClr val="tx1"/>
                          </a:solidFill>
                          <a:effectLst/>
                          <a:latin typeface="EYInterstate" pitchFamily="2" charset="0"/>
                          <a:ea typeface="+mn-ea"/>
                          <a:cs typeface="+mn-cs"/>
                        </a:rPr>
                        <a:t>E.  </a:t>
                      </a:r>
                      <a:r>
                        <a:rPr kumimoji="0" lang="en-US" sz="700" b="1" i="0" u="none" strike="noStrike" kern="1200" cap="none" normalizeH="0" baseline="0" dirty="0" smtClean="0">
                          <a:ln>
                            <a:noFill/>
                          </a:ln>
                          <a:solidFill>
                            <a:schemeClr val="tx1"/>
                          </a:solidFill>
                          <a:effectLst/>
                          <a:latin typeface="EYInterstate" pitchFamily="2" charset="0"/>
                          <a:ea typeface="+mn-ea"/>
                          <a:cs typeface="+mn-cs"/>
                        </a:rPr>
                        <a:t>MILESTONES </a:t>
                      </a:r>
                      <a:endParaRPr kumimoji="0" lang="en-US" sz="700" b="1"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75000"/>
                      </a:schemeClr>
                    </a:solidFill>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GB"/>
                    </a:p>
                  </a:txBody>
                  <a:tcPr/>
                </a:tc>
              </a:tr>
              <a:tr h="232899">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Individual Milestone Name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Planned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a:ln>
                            <a:noFill/>
                          </a:ln>
                          <a:solidFill>
                            <a:schemeClr val="bg2"/>
                          </a:solidFill>
                          <a:effectLst/>
                          <a:latin typeface="EYInterstate Light" pitchFamily="2" charset="0"/>
                          <a:ea typeface="+mn-ea"/>
                          <a:cs typeface="+mn-cs"/>
                        </a:rPr>
                        <a:t>Projected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bg2"/>
                          </a:solidFill>
                          <a:effectLst/>
                          <a:latin typeface="EYInterstate Light" pitchFamily="2" charset="0"/>
                          <a:ea typeface="+mn-ea"/>
                          <a:cs typeface="+mn-cs"/>
                        </a:rPr>
                        <a:t>Confidence</a:t>
                      </a:r>
                      <a:endParaRPr kumimoji="0" lang="en-US" sz="700" b="1" i="0" u="none" strike="noStrike" kern="1200" cap="none" normalizeH="0" baseline="0" dirty="0">
                        <a:ln>
                          <a:noFill/>
                        </a:ln>
                        <a:solidFill>
                          <a:schemeClr val="bg2"/>
                        </a:solidFill>
                        <a:effectLst/>
                        <a:latin typeface="EYInterstate Light"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700" b="0" i="0" u="none" strike="noStrike" kern="1200" cap="none" normalizeH="0" baseline="0" noProof="0" dirty="0" smtClean="0">
                          <a:ln>
                            <a:noFill/>
                          </a:ln>
                          <a:solidFill>
                            <a:schemeClr val="tx1"/>
                          </a:solidFill>
                          <a:effectLst/>
                          <a:latin typeface="EYInterstate Light" pitchFamily="2" charset="0"/>
                          <a:ea typeface="+mn-ea"/>
                          <a:cs typeface="+mn-cs"/>
                        </a:rPr>
                        <a:t>AD Hardening remed’n plans set down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30-Apr-13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14-Nov-13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ESTIMATE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Security awareness training in Australia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31-Jul-13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14-Oct-13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N/A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3B3B"/>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Complete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Security awareness training rolls out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14-Oct-13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02-Dec-13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ESTIMATE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Comp. PoC for Public Key Infrastructure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30-Oct-13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30-Oct-13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COMMIT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AMBER</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Complete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Guest wi-fi security controls deployed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30-Oct-13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01-Dec-13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ESTIMATE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AMBER</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Multifactor Authentication RFP issued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29-Oct-13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08-Nov-13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TARGET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EYRC 3</a:t>
                      </a:r>
                      <a:r>
                        <a:rPr kumimoji="0" lang="en-US" sz="700" b="0" i="0" u="none" strike="noStrike" kern="1200" cap="none" normalizeH="0" baseline="30000" noProof="0" dirty="0" smtClean="0">
                          <a:ln>
                            <a:noFill/>
                          </a:ln>
                          <a:solidFill>
                            <a:schemeClr val="tx1"/>
                          </a:solidFill>
                          <a:effectLst/>
                          <a:latin typeface="EYInterstate Light" pitchFamily="2" charset="0"/>
                          <a:ea typeface="+mn-ea"/>
                          <a:cs typeface="+mn-cs"/>
                        </a:rPr>
                        <a:t>rd</a:t>
                      </a: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 Party Authentication go-live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20-Nov-13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29-Jan-13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TARGET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3</a:t>
                      </a:r>
                      <a:r>
                        <a:rPr kumimoji="0" lang="en-US" sz="700" b="0" i="0" u="none" strike="noStrike" kern="1200" cap="none" normalizeH="0" baseline="30000" noProof="0" dirty="0" smtClean="0">
                          <a:ln>
                            <a:noFill/>
                          </a:ln>
                          <a:solidFill>
                            <a:schemeClr val="tx1"/>
                          </a:solidFill>
                          <a:effectLst/>
                          <a:latin typeface="EYInterstate Light" pitchFamily="2" charset="0"/>
                          <a:ea typeface="+mn-ea"/>
                          <a:cs typeface="+mn-cs"/>
                        </a:rPr>
                        <a:t>rd</a:t>
                      </a: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 Party Patching - PoC Comp. Decision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20-Dec-13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20-Dec-13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TARGET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Acct Provisioning ready for Lync testing</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04-Dec-13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11-Dec-13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COMMIT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9687">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DNS Access Controls deployed</a:t>
                      </a: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30-Dec-13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30-Dec-13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TARGET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r h="129687">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cap="none" normalizeH="0" baseline="0" dirty="0" smtClean="0">
                          <a:ln>
                            <a:noFill/>
                          </a:ln>
                          <a:solidFill>
                            <a:schemeClr val="tx1"/>
                          </a:solidFill>
                          <a:effectLst/>
                          <a:latin typeface="EYInterstate Light" pitchFamily="2" charset="0"/>
                        </a:rPr>
                        <a:t>Acct Provisioning ready for Lync prod.</a:t>
                      </a: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24-Jan-14</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31-Jan-14</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COMMIT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AMBER</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29687">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Upgrade eGRC to version 5.4</a:t>
                      </a: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30-Mar-14</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16-Mar-14</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TARGET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bl>
          </a:graphicData>
        </a:graphic>
      </p:graphicFrame>
    </p:spTree>
    <p:extLst>
      <p:ext uri="{BB962C8B-B14F-4D97-AF65-F5344CB8AC3E}">
        <p14:creationId xmlns:p14="http://schemas.microsoft.com/office/powerpoint/2010/main" val="30658651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1"/>
            <a:ext cx="7729904" cy="984885"/>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2. Key accomplishments</a:t>
            </a: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4" name="Group 270"/>
          <p:cNvGraphicFramePr>
            <a:graphicFrameLocks noGrp="1"/>
          </p:cNvGraphicFramePr>
          <p:nvPr>
            <p:extLst>
              <p:ext uri="{D42A27DB-BD31-4B8C-83A1-F6EECF244321}">
                <p14:modId xmlns:p14="http://schemas.microsoft.com/office/powerpoint/2010/main" val="391472749"/>
              </p:ext>
            </p:extLst>
          </p:nvPr>
        </p:nvGraphicFramePr>
        <p:xfrm>
          <a:off x="152400" y="798744"/>
          <a:ext cx="8686800" cy="4737912"/>
        </p:xfrm>
        <a:graphic>
          <a:graphicData uri="http://schemas.openxmlformats.org/drawingml/2006/table">
            <a:tbl>
              <a:tblPr/>
              <a:tblGrid>
                <a:gridCol w="1163408"/>
                <a:gridCol w="1329619"/>
                <a:gridCol w="1227647"/>
                <a:gridCol w="4203702"/>
                <a:gridCol w="762424"/>
              </a:tblGrid>
              <a:tr h="617795">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1000" b="1" i="0" u="none" strike="noStrike" kern="1200" cap="none" normalizeH="0" baseline="0" dirty="0" smtClean="0">
                          <a:ln>
                            <a:noFill/>
                          </a:ln>
                          <a:solidFill>
                            <a:schemeClr val="tx1"/>
                          </a:solidFill>
                          <a:effectLst/>
                          <a:latin typeface="EYInterstate" pitchFamily="2" charset="0"/>
                          <a:ea typeface="+mn-ea"/>
                          <a:cs typeface="+mn-cs"/>
                        </a:rPr>
                        <a:t>Title </a:t>
                      </a:r>
                      <a:endParaRPr kumimoji="0" lang="en-US" sz="1000" b="1" i="0" u="none" strike="noStrike" kern="1200" cap="none" normalizeH="0" baseline="0" dirty="0">
                        <a:ln>
                          <a:noFill/>
                        </a:ln>
                        <a:solidFill>
                          <a:schemeClr val="tx1"/>
                        </a:solidFill>
                        <a:effectLst/>
                        <a:latin typeface="EYInterstate"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1000" b="1" i="0" u="none" strike="noStrike" kern="1200" cap="none" normalizeH="0" baseline="0" dirty="0" smtClean="0">
                          <a:ln>
                            <a:noFill/>
                          </a:ln>
                          <a:solidFill>
                            <a:schemeClr val="tx1"/>
                          </a:solidFill>
                          <a:effectLst/>
                          <a:latin typeface="EYInterstate" pitchFamily="2" charset="0"/>
                          <a:ea typeface="+mn-ea"/>
                          <a:cs typeface="+mn-cs"/>
                        </a:rPr>
                        <a:t>Program/team</a:t>
                      </a:r>
                      <a:endParaRPr kumimoji="0" lang="en-US" sz="1000" b="1" i="0" u="none" strike="noStrike" kern="1200" cap="none" normalizeH="0" baseline="0" dirty="0">
                        <a:ln>
                          <a:noFill/>
                        </a:ln>
                        <a:solidFill>
                          <a:schemeClr val="tx1"/>
                        </a:solidFill>
                        <a:effectLst/>
                        <a:latin typeface="EYInterstate"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1000" b="1" i="0" u="none" strike="noStrike" kern="1200" cap="none" normalizeH="0" baseline="0" dirty="0" smtClean="0">
                          <a:ln>
                            <a:noFill/>
                          </a:ln>
                          <a:solidFill>
                            <a:schemeClr val="tx1"/>
                          </a:solidFill>
                          <a:effectLst/>
                          <a:latin typeface="EYInterstate" pitchFamily="2" charset="0"/>
                          <a:ea typeface="+mn-ea"/>
                          <a:cs typeface="+mn-cs"/>
                        </a:rPr>
                        <a:t>Type of accomplishment</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1000" b="1" i="0" u="none" strike="noStrike" kern="1200" cap="none" normalizeH="0" baseline="0" dirty="0" smtClean="0">
                          <a:ln>
                            <a:noFill/>
                          </a:ln>
                          <a:solidFill>
                            <a:schemeClr val="tx1"/>
                          </a:solidFill>
                          <a:effectLst/>
                          <a:latin typeface="EYInterstate" pitchFamily="2" charset="0"/>
                          <a:ea typeface="+mn-ea"/>
                          <a:cs typeface="+mn-cs"/>
                        </a:rPr>
                        <a:t>BSC or Key initiative</a:t>
                      </a:r>
                      <a:endParaRPr kumimoji="0" lang="en-US" sz="1000" b="1" i="0" u="none" strike="noStrike" kern="1200" cap="none" normalizeH="0" baseline="0" dirty="0">
                        <a:ln>
                          <a:noFill/>
                        </a:ln>
                        <a:solidFill>
                          <a:schemeClr val="tx1"/>
                        </a:solidFill>
                        <a:effectLst/>
                        <a:latin typeface="EYInterstate"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1000" b="1" i="0" u="none" strike="noStrike" kern="1200" cap="none" normalizeH="0" baseline="0" dirty="0" smtClean="0">
                          <a:ln>
                            <a:noFill/>
                          </a:ln>
                          <a:solidFill>
                            <a:schemeClr val="tx1"/>
                          </a:solidFill>
                          <a:effectLst/>
                          <a:latin typeface="EYInterstate" pitchFamily="2" charset="0"/>
                          <a:ea typeface="+mn-ea"/>
                          <a:cs typeface="+mn-cs"/>
                        </a:rPr>
                        <a:t>Brief description (1 – 2 sentences maximum)</a:t>
                      </a:r>
                      <a:endParaRPr kumimoji="0" lang="en-US" sz="1000" b="1" i="0" u="none" strike="noStrike" kern="1200" cap="none" normalizeH="0" baseline="0" dirty="0">
                        <a:ln>
                          <a:noFill/>
                        </a:ln>
                        <a:solidFill>
                          <a:schemeClr val="tx1"/>
                        </a:solidFill>
                        <a:effectLst/>
                        <a:latin typeface="EYInterstate"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1000" b="1" i="0" u="none" strike="noStrike" kern="1200" cap="none" normalizeH="0" baseline="0" dirty="0" smtClean="0">
                          <a:ln>
                            <a:noFill/>
                          </a:ln>
                          <a:solidFill>
                            <a:schemeClr val="tx1"/>
                          </a:solidFill>
                          <a:effectLst/>
                          <a:latin typeface="EYInterstate" pitchFamily="2" charset="0"/>
                          <a:ea typeface="+mn-ea"/>
                          <a:cs typeface="+mn-cs"/>
                        </a:rPr>
                        <a:t>Date added</a:t>
                      </a:r>
                      <a:endParaRPr kumimoji="0" lang="en-US" sz="1000" b="1" i="0" u="none" strike="noStrike" kern="1200" cap="none" normalizeH="0" baseline="0" dirty="0">
                        <a:ln>
                          <a:noFill/>
                        </a:ln>
                        <a:solidFill>
                          <a:schemeClr val="tx1"/>
                        </a:solidFill>
                        <a:effectLst/>
                        <a:latin typeface="EYInterstate"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25555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Mail Impacted Applications</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JD&amp;A</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Progressed data room discovery work and planning</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Increased scope discussions underway,</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30 Oct 13</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25555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Notes Discovery </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JD&amp;A</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list of restore requests provided to SD for review</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30 Oct 13</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24634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IN"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AD Hardening (Enterprise Security Program)</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JD&amp;A</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Further refinement of scope and requirements achieved</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30 Oct 13</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25555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Pilot Deployments</a:t>
                      </a:r>
                      <a:endParaRPr kumimoji="0" lang="en-US"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M&amp;C Msg – Outlook Exchange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endPar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Kickoff new country planning as scheduled is modified to support clustered migrations for CSE and MENA</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31 Oct 13</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24634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Sign offs</a:t>
                      </a:r>
                      <a:endParaRPr kumimoji="0" lang="en-US"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M&amp;C Msg – Lync</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ATT have completed their Security tasks for all three Data Centres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The EYQA AD Trust was established successfully</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31 Oct 13</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27581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Release 1 </a:t>
                      </a:r>
                      <a:endParaRPr kumimoji="0" lang="en-IN"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M&amp;C Msg – Collab</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Release 1 live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31 Oct 13</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559470">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Release 2</a:t>
                      </a:r>
                      <a:endParaRPr kumimoji="0" lang="en-IN"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M&amp;C Msg – Collab</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Completed R2 Collaboration Functional Requirements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Completed CMS Build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SharePoint Service Definition issued for sign off</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SharePoint Platform Design completed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BAI Proof of Concept completed and demoed to EYK leadership</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Planned PVT and Competencies CRs into overall R2 plan (CR160 and CR163 approved)</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31 Oct 13</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239879">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IMT &amp; Mercury</a:t>
                      </a:r>
                      <a:endParaRPr kumimoji="0" lang="en-IN"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Mercury</a:t>
                      </a:r>
                      <a:endParaRPr kumimoji="0" lang="en-IN"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tx1">
                              <a:lumMod val="75000"/>
                            </a:schemeClr>
                          </a:solidFill>
                          <a:effectLst/>
                          <a:latin typeface="EYInterstate Light" pitchFamily="2" charset="0"/>
                        </a:rPr>
                        <a:t>Hosting &amp; AMS RFPs issued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tx1">
                              <a:lumMod val="75000"/>
                            </a:schemeClr>
                          </a:solidFill>
                          <a:effectLst/>
                          <a:latin typeface="EYInterstate Light" pitchFamily="2" charset="0"/>
                        </a:rPr>
                        <a:t>Technical deep dive of CRM solution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tx1">
                              <a:lumMod val="75000"/>
                            </a:schemeClr>
                          </a:solidFill>
                          <a:effectLst/>
                          <a:latin typeface="EYInterstate Light" pitchFamily="2" charset="0"/>
                        </a:rPr>
                        <a:t>Canada Deployment Readiness Meeting to take place</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tx1">
                              <a:lumMod val="75000"/>
                            </a:schemeClr>
                          </a:solidFill>
                          <a:effectLst/>
                          <a:latin typeface="EYInterstate Light" pitchFamily="2" charset="0"/>
                        </a:rPr>
                        <a:t>Data Migration Technical Design to commenced</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1 Nov 13</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334058">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eGRC</a:t>
                      </a:r>
                      <a:endParaRPr kumimoji="0" lang="en-IN"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ESP</a:t>
                      </a:r>
                      <a:endParaRPr kumimoji="0" lang="en-IN"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Four new concepts approved by FPG</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QA and Prod engineering builds in progress for GAP</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Comms sent to the I&amp;O team informing them about the upcoming AD Hardening production changes related to NTLMV2 in December</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Completed business case and obtained Procurement approval to HSM RFQ for PKI</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31 Oct 13</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239879">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cap="none" normalizeH="0" baseline="0" dirty="0" smtClean="0">
                          <a:ln>
                            <a:noFill/>
                          </a:ln>
                          <a:solidFill>
                            <a:schemeClr val="tx1">
                              <a:lumMod val="75000"/>
                            </a:schemeClr>
                          </a:solidFill>
                          <a:effectLst/>
                          <a:latin typeface="EYInterstate Light" pitchFamily="2" charset="0"/>
                        </a:rPr>
                        <a:t>Anti-virus server deployment</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ESP</a:t>
                      </a:r>
                      <a:endParaRPr kumimoji="0" lang="en-IN"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tx1">
                              <a:lumMod val="75000"/>
                            </a:schemeClr>
                          </a:solidFill>
                          <a:effectLst/>
                          <a:latin typeface="EYInterstate Light" pitchFamily="2" charset="0"/>
                        </a:rPr>
                        <a:t>Security awareness training materials translated for all required the languages except German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tx1">
                              <a:lumMod val="75000"/>
                            </a:schemeClr>
                          </a:solidFill>
                          <a:effectLst/>
                          <a:latin typeface="EYInterstate Light" pitchFamily="2" charset="0"/>
                        </a:rPr>
                        <a:t>KnowBe4 is on track with development and once we have the approved WBL we can proceed to SCORM compliance process for EUSA.</a:t>
                      </a:r>
                      <a:endParaRPr kumimoji="0" lang="en-US" sz="700" b="0" i="0" u="none" strike="noStrike" kern="1200" cap="none" normalizeH="0" baseline="0" dirty="0" smtClean="0">
                        <a:ln>
                          <a:noFill/>
                        </a:ln>
                        <a:solidFill>
                          <a:schemeClr val="tx1">
                            <a:lumMod val="75000"/>
                          </a:schemeClr>
                        </a:solidFill>
                        <a:effectLst/>
                        <a:latin typeface="+mn-lt"/>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31 Oct 13</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bl>
          </a:graphicData>
        </a:graphic>
      </p:graphicFrame>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1"/>
            <a:ext cx="7729904" cy="984885"/>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3. Financial management</a:t>
            </a: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5" name="Group 270"/>
          <p:cNvGraphicFramePr>
            <a:graphicFrameLocks noGrp="1"/>
          </p:cNvGraphicFramePr>
          <p:nvPr>
            <p:extLst>
              <p:ext uri="{D42A27DB-BD31-4B8C-83A1-F6EECF244321}">
                <p14:modId xmlns:p14="http://schemas.microsoft.com/office/powerpoint/2010/main" val="3934540559"/>
              </p:ext>
            </p:extLst>
          </p:nvPr>
        </p:nvGraphicFramePr>
        <p:xfrm>
          <a:off x="90856" y="3017915"/>
          <a:ext cx="7467600" cy="1401685"/>
        </p:xfrm>
        <a:graphic>
          <a:graphicData uri="http://schemas.openxmlformats.org/drawingml/2006/table">
            <a:tbl>
              <a:tblPr/>
              <a:tblGrid>
                <a:gridCol w="1839346"/>
                <a:gridCol w="919672"/>
                <a:gridCol w="919672"/>
                <a:gridCol w="919672"/>
                <a:gridCol w="919672"/>
                <a:gridCol w="998954"/>
                <a:gridCol w="950612"/>
              </a:tblGrid>
              <a:tr h="166631">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rgbClr val="FF0000"/>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gridSpan="6">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 ($k) SPEND TO DATE IS FROM PORTFOLIO ACTUALS REPORT AND DOES NOT MATCH TO REPORTED SPEND BY PMs</a:t>
                      </a: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GB"/>
                    </a:p>
                  </a:txBody>
                  <a:tcPr/>
                </a:tc>
                <a:tc hMerge="1">
                  <a:txBody>
                    <a:bodyPr/>
                    <a:lstStyle/>
                    <a:p>
                      <a:endParaRPr lang="en-GB"/>
                    </a:p>
                  </a:txBody>
                  <a:tcPr/>
                </a:tc>
                <a:tc hMerge="1">
                  <a:txBody>
                    <a:bodyPr/>
                    <a:lstStyle/>
                    <a:p>
                      <a:endParaRPr lang="en-GB"/>
                    </a:p>
                  </a:txBody>
                  <a:tcPr/>
                </a:tc>
              </a:tr>
              <a:tr h="31250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Program</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FY14 ACT</a:t>
                      </a:r>
                    </a:p>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Capital</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FY14 ACT</a:t>
                      </a:r>
                    </a:p>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Revenue</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FY 14 Capital Spend to Date</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FY14 Revenue Spend to Date</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algn="ctr"/>
                      <a:r>
                        <a:rPr lang="en-GB" sz="700" b="1" dirty="0" smtClean="0">
                          <a:solidFill>
                            <a:schemeClr val="tx1"/>
                          </a:solidFill>
                          <a:latin typeface="Arial" pitchFamily="34" charset="0"/>
                          <a:cs typeface="Arial" pitchFamily="34" charset="0"/>
                        </a:rPr>
                        <a:t>FY14 Total Capital + Revenue (EAC)</a:t>
                      </a:r>
                      <a:endParaRPr lang="en-GB" sz="700" b="1" dirty="0">
                        <a:solidFill>
                          <a:schemeClr val="tx1"/>
                        </a:solidFill>
                        <a:latin typeface="Arial" pitchFamily="34" charset="0"/>
                        <a:cs typeface="Arial" pitchFamily="34"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RAG</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83926">
                <a:tc>
                  <a:txBody>
                    <a:bodyPr/>
                    <a:lstStyle/>
                    <a:p>
                      <a:pPr algn="ctr" rtl="0" fontAlgn="ctr"/>
                      <a:r>
                        <a:rPr lang="en-GB" sz="700" b="0" i="0" u="none" strike="noStrike" dirty="0">
                          <a:solidFill>
                            <a:schemeClr val="tx1">
                              <a:lumMod val="75000"/>
                            </a:schemeClr>
                          </a:solidFill>
                          <a:effectLst/>
                          <a:latin typeface="EYInterstate Light"/>
                        </a:rPr>
                        <a:t>JD&amp;A</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l" defTabSz="914400" rtl="0" eaLnBrk="1" fontAlgn="ctr" latinLnBrk="0" hangingPunct="1"/>
                      <a:r>
                        <a:rPr lang="en-IN" sz="700" b="1" i="0" u="none" strike="noStrike" kern="1200" dirty="0">
                          <a:solidFill>
                            <a:schemeClr val="tx1">
                              <a:lumMod val="75000"/>
                            </a:schemeClr>
                          </a:solidFill>
                          <a:effectLst/>
                          <a:latin typeface="EYInterstate Light"/>
                          <a:ea typeface="+mn-ea"/>
                          <a:cs typeface="+mn-cs"/>
                        </a:rPr>
                        <a:t>              -   </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l" defTabSz="914400" rtl="0" eaLnBrk="1" fontAlgn="ctr" latinLnBrk="0" hangingPunct="1"/>
                      <a:r>
                        <a:rPr lang="en-IN" sz="700" b="1" i="0" u="none" strike="noStrike" kern="1200">
                          <a:solidFill>
                            <a:schemeClr val="tx1">
                              <a:lumMod val="75000"/>
                            </a:schemeClr>
                          </a:solidFill>
                          <a:effectLst/>
                          <a:latin typeface="EYInterstate Light"/>
                          <a:ea typeface="+mn-ea"/>
                          <a:cs typeface="+mn-cs"/>
                        </a:rPr>
                        <a:t>             500 </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l" defTabSz="914400" rtl="0" eaLnBrk="1" fontAlgn="ctr" latinLnBrk="0" hangingPunct="1"/>
                      <a:r>
                        <a:rPr lang="en-IN" sz="700" b="1" i="0" u="none" strike="noStrike" kern="1200" dirty="0">
                          <a:solidFill>
                            <a:schemeClr val="tx1">
                              <a:lumMod val="75000"/>
                            </a:schemeClr>
                          </a:solidFill>
                          <a:effectLst/>
                          <a:latin typeface="EYInterstate Light"/>
                          <a:ea typeface="+mn-ea"/>
                          <a:cs typeface="+mn-cs"/>
                        </a:rPr>
                        <a:t>                     -   </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l" defTabSz="914400" rtl="0" eaLnBrk="1" fontAlgn="ctr" latinLnBrk="0" hangingPunct="1"/>
                      <a:r>
                        <a:rPr lang="en-IN" sz="700" b="1" i="0" u="none" strike="noStrike" kern="1200" dirty="0">
                          <a:solidFill>
                            <a:schemeClr val="tx1">
                              <a:lumMod val="75000"/>
                            </a:schemeClr>
                          </a:solidFill>
                          <a:effectLst/>
                          <a:latin typeface="EYInterstate Light"/>
                          <a:ea typeface="+mn-ea"/>
                          <a:cs typeface="+mn-cs"/>
                        </a:rPr>
                        <a:t>                  552 </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l" rtl="0" fontAlgn="ctr"/>
                      <a:r>
                        <a:rPr lang="en-IN" sz="700" b="1" i="0" u="none" strike="noStrike" dirty="0">
                          <a:solidFill>
                            <a:schemeClr val="tx1">
                              <a:lumMod val="75000"/>
                            </a:schemeClr>
                          </a:solidFill>
                          <a:effectLst/>
                          <a:latin typeface="EYInterstate Light"/>
                        </a:rPr>
                        <a:t>             </a:t>
                      </a:r>
                      <a:r>
                        <a:rPr lang="en-IN" sz="700" b="1" i="0" u="none" strike="noStrike" dirty="0" smtClean="0">
                          <a:solidFill>
                            <a:schemeClr val="tx1">
                              <a:lumMod val="75000"/>
                            </a:schemeClr>
                          </a:solidFill>
                          <a:effectLst/>
                          <a:latin typeface="EYInterstate Light"/>
                        </a:rPr>
                        <a:t>1,510 </a:t>
                      </a:r>
                      <a:endParaRPr lang="en-IN" sz="700" b="1" i="0" u="none" strike="noStrike" dirty="0">
                        <a:solidFill>
                          <a:schemeClr val="tx1">
                            <a:lumMod val="75000"/>
                          </a:schemeClr>
                        </a:solidFill>
                        <a:effectLst/>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0" i="0" u="none" strike="noStrike" dirty="0" smtClean="0">
                          <a:solidFill>
                            <a:srgbClr val="000000"/>
                          </a:solidFill>
                          <a:effectLst/>
                          <a:latin typeface="EYInterstate Light"/>
                        </a:rPr>
                        <a:t>GREEN</a:t>
                      </a:r>
                      <a:endParaRPr lang="en-GB" sz="700" b="0" i="0" u="none" strike="noStrike" dirty="0">
                        <a:solidFill>
                          <a:srgbClr val="000000"/>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184656">
                <a:tc>
                  <a:txBody>
                    <a:bodyPr/>
                    <a:lstStyle/>
                    <a:p>
                      <a:pPr algn="ctr" rtl="0" fontAlgn="ctr"/>
                      <a:r>
                        <a:rPr lang="en-GB" sz="700" b="0" i="0" u="none" strike="noStrike" dirty="0">
                          <a:solidFill>
                            <a:schemeClr val="tx1">
                              <a:lumMod val="75000"/>
                            </a:schemeClr>
                          </a:solidFill>
                          <a:effectLst/>
                          <a:latin typeface="EYInterstate Light"/>
                        </a:rPr>
                        <a:t>M&amp;C</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l" defTabSz="914400" rtl="0" eaLnBrk="1" fontAlgn="ctr" latinLnBrk="0" hangingPunct="1"/>
                      <a:r>
                        <a:rPr lang="en-IN" sz="700" b="1" i="0" u="none" strike="noStrike" kern="1200" dirty="0">
                          <a:solidFill>
                            <a:schemeClr val="tx1">
                              <a:lumMod val="75000"/>
                            </a:schemeClr>
                          </a:solidFill>
                          <a:effectLst/>
                          <a:latin typeface="EYInterstate Light"/>
                          <a:ea typeface="+mn-ea"/>
                          <a:cs typeface="+mn-cs"/>
                        </a:rPr>
                        <a:t>       18,354 </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l" defTabSz="914400" rtl="0" eaLnBrk="1" fontAlgn="ctr" latinLnBrk="0" hangingPunct="1"/>
                      <a:r>
                        <a:rPr lang="en-IN" sz="700" b="1" i="0" u="none" strike="noStrike" kern="1200">
                          <a:solidFill>
                            <a:schemeClr val="tx1">
                              <a:lumMod val="75000"/>
                            </a:schemeClr>
                          </a:solidFill>
                          <a:effectLst/>
                          <a:latin typeface="EYInterstate Light"/>
                          <a:ea typeface="+mn-ea"/>
                          <a:cs typeface="+mn-cs"/>
                        </a:rPr>
                        <a:t>      1,15,396 </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l" defTabSz="914400" rtl="0" eaLnBrk="1" fontAlgn="ctr" latinLnBrk="0" hangingPunct="1"/>
                      <a:r>
                        <a:rPr lang="en-IN" sz="700" b="1" i="0" u="none" strike="noStrike" kern="1200" dirty="0">
                          <a:solidFill>
                            <a:schemeClr val="tx1">
                              <a:lumMod val="75000"/>
                            </a:schemeClr>
                          </a:solidFill>
                          <a:effectLst/>
                          <a:latin typeface="EYInterstate Light"/>
                          <a:ea typeface="+mn-ea"/>
                          <a:cs typeface="+mn-cs"/>
                        </a:rPr>
                        <a:t>                     -   </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l" defTabSz="914400" rtl="0" eaLnBrk="1" fontAlgn="ctr" latinLnBrk="0" hangingPunct="1"/>
                      <a:r>
                        <a:rPr lang="en-IN" sz="700" b="1" i="0" u="none" strike="noStrike" kern="1200">
                          <a:solidFill>
                            <a:schemeClr val="tx1">
                              <a:lumMod val="75000"/>
                            </a:schemeClr>
                          </a:solidFill>
                          <a:effectLst/>
                          <a:latin typeface="EYInterstate Light"/>
                          <a:ea typeface="+mn-ea"/>
                          <a:cs typeface="+mn-cs"/>
                        </a:rPr>
                        <a:t>              15,509 </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l" defTabSz="914400" rtl="0" eaLnBrk="1" fontAlgn="ctr" latinLnBrk="0" hangingPunct="1"/>
                      <a:r>
                        <a:rPr lang="en-IN" sz="700" b="1" i="0" u="none" strike="noStrike" kern="1200" dirty="0">
                          <a:solidFill>
                            <a:schemeClr val="tx1">
                              <a:lumMod val="75000"/>
                            </a:schemeClr>
                          </a:solidFill>
                          <a:effectLst/>
                          <a:latin typeface="EYInterstate Light"/>
                          <a:ea typeface="+mn-ea"/>
                          <a:cs typeface="+mn-cs"/>
                        </a:rPr>
                        <a:t>             </a:t>
                      </a:r>
                      <a:r>
                        <a:rPr lang="en-IN" sz="700" b="1" i="0" u="none" strike="noStrike" kern="1200" dirty="0" smtClean="0">
                          <a:solidFill>
                            <a:schemeClr val="tx1">
                              <a:lumMod val="75000"/>
                            </a:schemeClr>
                          </a:solidFill>
                          <a:effectLst/>
                          <a:latin typeface="EYInterstate Light"/>
                          <a:ea typeface="+mn-ea"/>
                          <a:cs typeface="+mn-cs"/>
                        </a:rPr>
                        <a:t>42,447 </a:t>
                      </a:r>
                      <a:endParaRPr lang="en-IN" sz="700" b="1" i="0" u="none" strike="noStrike" kern="1200" dirty="0">
                        <a:solidFill>
                          <a:schemeClr val="tx1">
                            <a:lumMod val="75000"/>
                          </a:schemeClr>
                        </a:solidFill>
                        <a:effectLst/>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0" i="0" u="none" strike="noStrike" dirty="0">
                          <a:solidFill>
                            <a:srgbClr val="000000"/>
                          </a:solidFill>
                          <a:effectLst/>
                          <a:latin typeface="EYInterstate Light"/>
                        </a:rPr>
                        <a:t>GREEN</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184656">
                <a:tc>
                  <a:txBody>
                    <a:bodyPr/>
                    <a:lstStyle/>
                    <a:p>
                      <a:pPr algn="ctr" rtl="0" fontAlgn="ctr"/>
                      <a:r>
                        <a:rPr lang="en-GB" sz="700" b="0" i="0" u="none" strike="noStrike" dirty="0">
                          <a:solidFill>
                            <a:schemeClr val="tx1">
                              <a:lumMod val="75000"/>
                            </a:schemeClr>
                          </a:solidFill>
                          <a:effectLst/>
                          <a:latin typeface="EYInterstate Light"/>
                        </a:rPr>
                        <a:t>Mercury</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l" defTabSz="914400" rtl="0" eaLnBrk="1" fontAlgn="ctr" latinLnBrk="0" hangingPunct="1"/>
                      <a:r>
                        <a:rPr lang="en-IN" sz="700" b="1" i="0" u="none" strike="noStrike" kern="1200" dirty="0">
                          <a:solidFill>
                            <a:schemeClr val="tx1">
                              <a:lumMod val="75000"/>
                            </a:schemeClr>
                          </a:solidFill>
                          <a:effectLst/>
                          <a:latin typeface="EYInterstate Light"/>
                          <a:ea typeface="+mn-ea"/>
                          <a:cs typeface="+mn-cs"/>
                        </a:rPr>
                        <a:t>              -   </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l" defTabSz="914400" rtl="0" eaLnBrk="1" fontAlgn="ctr" latinLnBrk="0" hangingPunct="1"/>
                      <a:r>
                        <a:rPr lang="en-IN" sz="700" b="1" i="0" u="none" strike="noStrike" kern="1200" dirty="0">
                          <a:solidFill>
                            <a:schemeClr val="tx1">
                              <a:lumMod val="75000"/>
                            </a:schemeClr>
                          </a:solidFill>
                          <a:effectLst/>
                          <a:latin typeface="EYInterstate Light"/>
                          <a:ea typeface="+mn-ea"/>
                          <a:cs typeface="+mn-cs"/>
                        </a:rPr>
                        <a:t>        70,500 </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l" defTabSz="914400" rtl="0" eaLnBrk="1" fontAlgn="ctr" latinLnBrk="0" hangingPunct="1"/>
                      <a:r>
                        <a:rPr lang="en-IN" sz="700" b="1" i="0" u="none" strike="noStrike" kern="1200" dirty="0">
                          <a:solidFill>
                            <a:schemeClr val="tx1">
                              <a:lumMod val="75000"/>
                            </a:schemeClr>
                          </a:solidFill>
                          <a:effectLst/>
                          <a:latin typeface="EYInterstate Light"/>
                          <a:ea typeface="+mn-ea"/>
                          <a:cs typeface="+mn-cs"/>
                        </a:rPr>
                        <a:t>                     -   </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l" defTabSz="914400" rtl="0" eaLnBrk="1" fontAlgn="ctr" latinLnBrk="0" hangingPunct="1"/>
                      <a:r>
                        <a:rPr lang="en-IN" sz="700" b="1" i="0" u="none" strike="noStrike" kern="1200">
                          <a:solidFill>
                            <a:schemeClr val="tx1">
                              <a:lumMod val="75000"/>
                            </a:schemeClr>
                          </a:solidFill>
                          <a:effectLst/>
                          <a:latin typeface="EYInterstate Light"/>
                          <a:ea typeface="+mn-ea"/>
                          <a:cs typeface="+mn-cs"/>
                        </a:rPr>
                        <a:t>               3,777 </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l" defTabSz="914400" rtl="0" eaLnBrk="1" fontAlgn="ctr" latinLnBrk="0" hangingPunct="1"/>
                      <a:r>
                        <a:rPr lang="en-IN" sz="700" b="1" i="0" u="none" strike="noStrike" kern="1200" dirty="0">
                          <a:solidFill>
                            <a:schemeClr val="tx1">
                              <a:lumMod val="75000"/>
                            </a:schemeClr>
                          </a:solidFill>
                          <a:effectLst/>
                          <a:latin typeface="EYInterstate Light"/>
                          <a:ea typeface="+mn-ea"/>
                          <a:cs typeface="+mn-cs"/>
                        </a:rPr>
                        <a:t>             </a:t>
                      </a:r>
                      <a:r>
                        <a:rPr lang="en-IN" sz="700" b="1" i="0" u="none" strike="noStrike" kern="1200" dirty="0" smtClean="0">
                          <a:solidFill>
                            <a:schemeClr val="tx1">
                              <a:lumMod val="75000"/>
                            </a:schemeClr>
                          </a:solidFill>
                          <a:effectLst/>
                          <a:latin typeface="EYInterstate Light"/>
                          <a:ea typeface="+mn-ea"/>
                          <a:cs typeface="+mn-cs"/>
                        </a:rPr>
                        <a:t>10,338 </a:t>
                      </a:r>
                      <a:endParaRPr lang="en-IN" sz="700" b="1" i="0" u="none" strike="noStrike" kern="1200" dirty="0">
                        <a:solidFill>
                          <a:schemeClr val="tx1">
                            <a:lumMod val="75000"/>
                          </a:schemeClr>
                        </a:solidFill>
                        <a:effectLst/>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0" i="0" u="none" strike="noStrike" dirty="0">
                          <a:solidFill>
                            <a:srgbClr val="000000"/>
                          </a:solidFill>
                          <a:effectLst/>
                          <a:latin typeface="EYInterstate Light"/>
                        </a:rPr>
                        <a:t>GREEN</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184656">
                <a:tc>
                  <a:txBody>
                    <a:bodyPr/>
                    <a:lstStyle/>
                    <a:p>
                      <a:pPr algn="ctr" rtl="0" fontAlgn="ctr"/>
                      <a:r>
                        <a:rPr lang="en-GB" sz="700" b="0" i="0" u="none" strike="noStrike" dirty="0">
                          <a:solidFill>
                            <a:schemeClr val="tx1">
                              <a:lumMod val="75000"/>
                            </a:schemeClr>
                          </a:solidFill>
                          <a:effectLst/>
                          <a:latin typeface="EYInterstate Light"/>
                        </a:rPr>
                        <a:t>ESP*</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l" defTabSz="914400" rtl="0" eaLnBrk="1" fontAlgn="ctr" latinLnBrk="0" hangingPunct="1"/>
                      <a:r>
                        <a:rPr lang="en-IN" sz="700" b="1" i="0" u="none" strike="noStrike" kern="1200" dirty="0">
                          <a:solidFill>
                            <a:schemeClr val="tx1">
                              <a:lumMod val="75000"/>
                            </a:schemeClr>
                          </a:solidFill>
                          <a:effectLst/>
                          <a:latin typeface="EYInterstate Light"/>
                          <a:ea typeface="+mn-ea"/>
                          <a:cs typeface="+mn-cs"/>
                        </a:rPr>
                        <a:t>              -   </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l" defTabSz="914400" rtl="0" eaLnBrk="1" fontAlgn="ctr" latinLnBrk="0" hangingPunct="1"/>
                      <a:r>
                        <a:rPr lang="en-IN" sz="700" b="1" i="0" u="none" strike="noStrike" kern="1200" dirty="0">
                          <a:solidFill>
                            <a:schemeClr val="tx1">
                              <a:lumMod val="75000"/>
                            </a:schemeClr>
                          </a:solidFill>
                          <a:effectLst/>
                          <a:latin typeface="EYInterstate Light"/>
                          <a:ea typeface="+mn-ea"/>
                          <a:cs typeface="+mn-cs"/>
                        </a:rPr>
                        <a:t>          8,400 </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algn="l" defTabSz="914400" rtl="0" eaLnBrk="1" fontAlgn="ctr" latinLnBrk="0" hangingPunct="1"/>
                      <a:r>
                        <a:rPr lang="en-IN" sz="700" b="1" i="0" u="none" strike="noStrike" kern="1200" dirty="0">
                          <a:solidFill>
                            <a:schemeClr val="tx1">
                              <a:lumMod val="75000"/>
                            </a:schemeClr>
                          </a:solidFill>
                          <a:effectLst/>
                          <a:latin typeface="EYInterstate Light"/>
                          <a:ea typeface="+mn-ea"/>
                          <a:cs typeface="+mn-cs"/>
                        </a:rPr>
                        <a:t>                     -   </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l" defTabSz="914400" rtl="0" eaLnBrk="1" fontAlgn="ctr" latinLnBrk="0" hangingPunct="1"/>
                      <a:r>
                        <a:rPr lang="en-IN" sz="700" b="1" i="0" u="none" strike="noStrike" kern="1200">
                          <a:solidFill>
                            <a:schemeClr val="tx1">
                              <a:lumMod val="75000"/>
                            </a:schemeClr>
                          </a:solidFill>
                          <a:effectLst/>
                          <a:latin typeface="EYInterstate Light"/>
                          <a:ea typeface="+mn-ea"/>
                          <a:cs typeface="+mn-cs"/>
                        </a:rPr>
                        <a:t>                3,412 </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algn="l" defTabSz="914400" rtl="0" eaLnBrk="1" fontAlgn="ctr" latinLnBrk="0" hangingPunct="1"/>
                      <a:r>
                        <a:rPr lang="en-IN" sz="700" b="1" i="0" u="none" strike="noStrike" kern="1200" dirty="0">
                          <a:solidFill>
                            <a:schemeClr val="tx1">
                              <a:lumMod val="75000"/>
                            </a:schemeClr>
                          </a:solidFill>
                          <a:effectLst/>
                          <a:latin typeface="EYInterstate Light"/>
                          <a:ea typeface="+mn-ea"/>
                          <a:cs typeface="+mn-cs"/>
                        </a:rPr>
                        <a:t>             </a:t>
                      </a:r>
                      <a:r>
                        <a:rPr lang="en-IN" sz="700" b="1" i="0" u="none" strike="noStrike" kern="1200" dirty="0" smtClean="0">
                          <a:solidFill>
                            <a:schemeClr val="tx1">
                              <a:lumMod val="75000"/>
                            </a:schemeClr>
                          </a:solidFill>
                          <a:effectLst/>
                          <a:latin typeface="EYInterstate Light"/>
                          <a:ea typeface="+mn-ea"/>
                          <a:cs typeface="+mn-cs"/>
                        </a:rPr>
                        <a:t> </a:t>
                      </a:r>
                      <a:r>
                        <a:rPr lang="en-IN" sz="700" b="1" i="0" u="none" strike="noStrike" kern="1200" dirty="0">
                          <a:solidFill>
                            <a:schemeClr val="tx1">
                              <a:lumMod val="75000"/>
                            </a:schemeClr>
                          </a:solidFill>
                          <a:effectLst/>
                          <a:latin typeface="EYInterstate Light"/>
                          <a:ea typeface="+mn-ea"/>
                          <a:cs typeface="+mn-cs"/>
                        </a:rPr>
                        <a:t>9,338 </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0" i="0" u="none" strike="noStrike" dirty="0">
                          <a:solidFill>
                            <a:srgbClr val="000000"/>
                          </a:solidFill>
                          <a:effectLst/>
                          <a:latin typeface="EYInterstate Light"/>
                        </a:rPr>
                        <a:t>GREEN</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184656">
                <a:tc>
                  <a:txBody>
                    <a:bodyPr/>
                    <a:lstStyle/>
                    <a:p>
                      <a:pPr algn="ctr" rtl="0" fontAlgn="ctr"/>
                      <a:r>
                        <a:rPr lang="en-GB" sz="700" b="1" i="0" u="none" strike="noStrike" dirty="0">
                          <a:solidFill>
                            <a:schemeClr val="tx1">
                              <a:lumMod val="75000"/>
                            </a:schemeClr>
                          </a:solidFill>
                          <a:effectLst/>
                          <a:latin typeface="EYInterstate Light"/>
                        </a:rPr>
                        <a:t>Total</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l" defTabSz="914400" rtl="0" eaLnBrk="1" fontAlgn="ctr" latinLnBrk="0" hangingPunct="1"/>
                      <a:r>
                        <a:rPr lang="en-IN" sz="700" b="1" i="0" u="none" strike="noStrike" kern="1200" dirty="0">
                          <a:solidFill>
                            <a:schemeClr val="tx1">
                              <a:lumMod val="75000"/>
                            </a:schemeClr>
                          </a:solidFill>
                          <a:effectLst/>
                          <a:latin typeface="EYInterstate Light"/>
                          <a:ea typeface="+mn-ea"/>
                          <a:cs typeface="+mn-cs"/>
                        </a:rPr>
                        <a:t>       18,354 </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l" defTabSz="914400" rtl="0" eaLnBrk="1" fontAlgn="ctr" latinLnBrk="0" hangingPunct="1"/>
                      <a:r>
                        <a:rPr lang="en-IN" sz="700" b="1" i="0" u="none" strike="noStrike" kern="1200" dirty="0">
                          <a:solidFill>
                            <a:schemeClr val="tx1">
                              <a:lumMod val="75000"/>
                            </a:schemeClr>
                          </a:solidFill>
                          <a:effectLst/>
                          <a:latin typeface="EYInterstate Light"/>
                          <a:ea typeface="+mn-ea"/>
                          <a:cs typeface="+mn-cs"/>
                        </a:rPr>
                        <a:t>     1,94,796 </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l" defTabSz="914400" rtl="0" eaLnBrk="1" fontAlgn="ctr" latinLnBrk="0" hangingPunct="1"/>
                      <a:r>
                        <a:rPr lang="en-IN" sz="700" b="1" i="0" u="none" strike="noStrike" kern="1200" dirty="0">
                          <a:solidFill>
                            <a:schemeClr val="tx1">
                              <a:lumMod val="75000"/>
                            </a:schemeClr>
                          </a:solidFill>
                          <a:effectLst/>
                          <a:latin typeface="EYInterstate Light"/>
                          <a:ea typeface="+mn-ea"/>
                          <a:cs typeface="+mn-cs"/>
                        </a:rPr>
                        <a:t>                     -   </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l" defTabSz="914400" rtl="0" eaLnBrk="1" fontAlgn="ctr" latinLnBrk="0" hangingPunct="1"/>
                      <a:r>
                        <a:rPr lang="en-IN" sz="700" b="1" i="0" u="none" strike="noStrike" kern="1200" dirty="0">
                          <a:solidFill>
                            <a:schemeClr val="tx1">
                              <a:lumMod val="75000"/>
                            </a:schemeClr>
                          </a:solidFill>
                          <a:effectLst/>
                          <a:latin typeface="EYInterstate Light"/>
                          <a:ea typeface="+mn-ea"/>
                          <a:cs typeface="+mn-cs"/>
                        </a:rPr>
                        <a:t>              23,251 </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l" defTabSz="914400" rtl="0" eaLnBrk="1" fontAlgn="ctr" latinLnBrk="0" hangingPunct="1"/>
                      <a:r>
                        <a:rPr lang="en-IN" sz="700" b="1" i="0" u="none" strike="noStrike" kern="1200" dirty="0">
                          <a:solidFill>
                            <a:schemeClr val="tx1">
                              <a:lumMod val="75000"/>
                            </a:schemeClr>
                          </a:solidFill>
                          <a:effectLst/>
                          <a:latin typeface="EYInterstate Light"/>
                          <a:ea typeface="+mn-ea"/>
                          <a:cs typeface="+mn-cs"/>
                        </a:rPr>
                        <a:t>             </a:t>
                      </a:r>
                      <a:r>
                        <a:rPr lang="en-IN" sz="700" b="1" i="0" u="none" strike="noStrike" kern="1200" dirty="0" smtClean="0">
                          <a:solidFill>
                            <a:schemeClr val="tx1">
                              <a:lumMod val="75000"/>
                            </a:schemeClr>
                          </a:solidFill>
                          <a:effectLst/>
                          <a:latin typeface="EYInterstate Light"/>
                          <a:ea typeface="+mn-ea"/>
                          <a:cs typeface="+mn-cs"/>
                        </a:rPr>
                        <a:t>63,633 </a:t>
                      </a:r>
                      <a:endParaRPr lang="en-IN" sz="700" b="1" i="0" u="none" strike="noStrike" kern="1200" dirty="0">
                        <a:solidFill>
                          <a:schemeClr val="tx1">
                            <a:lumMod val="75000"/>
                          </a:schemeClr>
                        </a:solidFill>
                        <a:effectLst/>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fontAlgn="ctr"/>
                      <a:r>
                        <a:rPr lang="en-GB" sz="700" b="0" i="0" u="none" strike="noStrike" dirty="0">
                          <a:solidFill>
                            <a:srgbClr val="000000"/>
                          </a:solidFill>
                          <a:effectLst/>
                          <a:latin typeface="Arial"/>
                        </a:rPr>
                        <a:t> </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6" name="Group 270"/>
          <p:cNvGraphicFramePr>
            <a:graphicFrameLocks noGrp="1"/>
          </p:cNvGraphicFramePr>
          <p:nvPr>
            <p:extLst>
              <p:ext uri="{D42A27DB-BD31-4B8C-83A1-F6EECF244321}">
                <p14:modId xmlns:p14="http://schemas.microsoft.com/office/powerpoint/2010/main" val="756863018"/>
              </p:ext>
            </p:extLst>
          </p:nvPr>
        </p:nvGraphicFramePr>
        <p:xfrm>
          <a:off x="7639050" y="652011"/>
          <a:ext cx="1428750" cy="3292173"/>
        </p:xfrm>
        <a:graphic>
          <a:graphicData uri="http://schemas.openxmlformats.org/drawingml/2006/table">
            <a:tbl>
              <a:tblPr/>
              <a:tblGrid>
                <a:gridCol w="1428750"/>
              </a:tblGrid>
              <a:tr h="118493">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PMO commentary</a:t>
                      </a:r>
                      <a:endParaRPr kumimoji="0" lang="en-US" sz="700" b="1" i="0" u="none" strike="noStrike" cap="none" normalizeH="0" baseline="0" dirty="0" smtClean="0">
                        <a:ln>
                          <a:noFill/>
                        </a:ln>
                        <a:solidFill>
                          <a:srgbClr val="000000"/>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650830">
                <a:tc>
                  <a:txBody>
                    <a:bodyPr/>
                    <a:lstStyle/>
                    <a:p>
                      <a:pPr algn="l" fontAlgn="t"/>
                      <a:r>
                        <a:rPr kumimoji="0" lang="en-GB"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M&amp;C-</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ATD may be greater than reported through the Portfolio Report Actuals for vendor spend due to the effect of pending Invoices that may not have yet been Accrued.</a:t>
                      </a:r>
                      <a:endParaRPr kumimoji="0" lang="en-GB"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1577" marR="31577" marT="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052463">
                <a:tc>
                  <a:txBody>
                    <a:bodyPr/>
                    <a:lstStyle/>
                    <a:p>
                      <a:pPr algn="l" fontAlgn="ctr"/>
                      <a:r>
                        <a:rPr kumimoji="0" lang="en-GB"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Mercury-  </a:t>
                      </a:r>
                    </a:p>
                    <a:p>
                      <a:pPr algn="l" fontAlgn="ct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FY14 budget reflects agreed amount through demand management group but has not yet been increased to include CRM.  Amber status as still working on split of P&amp;L from Capex for finance stakeholders.</a:t>
                      </a:r>
                      <a:endParaRPr kumimoji="0" lang="en-GB"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1577" marR="31577" marT="3600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429584">
                <a:tc>
                  <a:txBody>
                    <a:bodyPr/>
                    <a:lstStyle/>
                    <a:p>
                      <a:pPr marL="0" algn="l" defTabSz="914400" rtl="0" eaLnBrk="1" fontAlgn="ctr" latinLnBrk="0" hangingPunct="1"/>
                      <a:r>
                        <a:rPr lang="en-GB" sz="700" b="0" i="0" kern="1200" baseline="0" dirty="0" smtClean="0">
                          <a:solidFill>
                            <a:schemeClr val="tx1">
                              <a:lumMod val="75000"/>
                            </a:schemeClr>
                          </a:solidFill>
                          <a:latin typeface="EYInterstate Light" pitchFamily="2" charset="0"/>
                          <a:ea typeface="+mn-ea"/>
                          <a:cs typeface="+mn-cs"/>
                        </a:rPr>
                        <a:t>ESP – </a:t>
                      </a:r>
                      <a:r>
                        <a:rPr lang="en-GB" sz="700" b="0" i="1" u="none" strike="noStrike" dirty="0" smtClean="0">
                          <a:solidFill>
                            <a:schemeClr val="tx1">
                              <a:lumMod val="75000"/>
                            </a:schemeClr>
                          </a:solidFill>
                          <a:latin typeface="+mn-lt"/>
                        </a:rPr>
                        <a:t/>
                      </a:r>
                      <a:br>
                        <a:rPr lang="en-GB" sz="700" b="0" i="1" u="none" strike="noStrike" dirty="0" smtClean="0">
                          <a:solidFill>
                            <a:schemeClr val="tx1">
                              <a:lumMod val="75000"/>
                            </a:schemeClr>
                          </a:solidFill>
                          <a:latin typeface="+mn-lt"/>
                        </a:rPr>
                      </a:b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1. FY13 Spend stated in this report includes Operations Headcount also allocated to the approved budget which is estimated at $0.9m, giving a total ESP spend in FY13 of $11.5m</a:t>
                      </a:r>
                    </a:p>
                    <a:p>
                      <a:pPr marL="0" algn="l" defTabSz="914400" rtl="0" eaLnBrk="1" fontAlgn="ctr" latinLnBrk="0" hangingPunct="1"/>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2. FY14 Spend to Date is to w/c 25th Oct 2013</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endParaRPr>
                    </a:p>
                  </a:txBody>
                  <a:tcPr marL="31577" marR="31577" marT="3600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7" name="Group 270"/>
          <p:cNvGraphicFramePr>
            <a:graphicFrameLocks noGrp="1"/>
          </p:cNvGraphicFramePr>
          <p:nvPr>
            <p:extLst>
              <p:ext uri="{D42A27DB-BD31-4B8C-83A1-F6EECF244321}">
                <p14:modId xmlns:p14="http://schemas.microsoft.com/office/powerpoint/2010/main" val="3024675877"/>
              </p:ext>
            </p:extLst>
          </p:nvPr>
        </p:nvGraphicFramePr>
        <p:xfrm>
          <a:off x="99657" y="4629150"/>
          <a:ext cx="7520343" cy="1904998"/>
        </p:xfrm>
        <a:graphic>
          <a:graphicData uri="http://schemas.openxmlformats.org/drawingml/2006/table">
            <a:tbl>
              <a:tblPr/>
              <a:tblGrid>
                <a:gridCol w="838201"/>
                <a:gridCol w="533400"/>
                <a:gridCol w="609600"/>
                <a:gridCol w="609600"/>
                <a:gridCol w="762000"/>
                <a:gridCol w="685800"/>
                <a:gridCol w="609600"/>
                <a:gridCol w="629516"/>
                <a:gridCol w="542760"/>
                <a:gridCol w="548334"/>
                <a:gridCol w="548334"/>
                <a:gridCol w="603198"/>
              </a:tblGrid>
              <a:tr h="184595">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gridSpan="10">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ACT – ($k) Breakdown by Operational Investment + IT Investment)</a:t>
                      </a: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tx1"/>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tx1"/>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tx1"/>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GB"/>
                    </a:p>
                  </a:txBody>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776026">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lumMod val="75000"/>
                            </a:schemeClr>
                          </a:solidFill>
                          <a:effectLst/>
                          <a:latin typeface="EYInterstate Light" pitchFamily="2" charset="0"/>
                        </a:rPr>
                        <a:t>Program</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lumMod val="75000"/>
                            </a:schemeClr>
                          </a:solidFill>
                          <a:effectLst/>
                          <a:latin typeface="EYInterstate Light" pitchFamily="2" charset="0"/>
                        </a:rPr>
                        <a:t>FY11 ACT Operational Investment</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cap="none" normalizeH="0" baseline="0" dirty="0" smtClean="0">
                          <a:ln>
                            <a:noFill/>
                          </a:ln>
                          <a:solidFill>
                            <a:schemeClr val="tx1">
                              <a:lumMod val="75000"/>
                            </a:schemeClr>
                          </a:solidFill>
                          <a:effectLst/>
                          <a:latin typeface="EYInterstate Light" pitchFamily="2" charset="0"/>
                        </a:rPr>
                        <a:t>FY11 ACT IT Investment</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lumMod val="75000"/>
                            </a:schemeClr>
                          </a:solidFill>
                          <a:effectLst/>
                          <a:latin typeface="EYInterstate Light" pitchFamily="2" charset="0"/>
                        </a:rPr>
                        <a:t>FY 12 ACT Operational Investment</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lumMod val="75000"/>
                            </a:schemeClr>
                          </a:solidFill>
                          <a:effectLst/>
                          <a:latin typeface="EYInterstate Light" pitchFamily="2" charset="0"/>
                        </a:rPr>
                        <a:t>FY12 ACT IT Investment</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lumMod val="75000"/>
                            </a:schemeClr>
                          </a:solidFill>
                          <a:effectLst/>
                          <a:latin typeface="EYInterstate Light" pitchFamily="2" charset="0"/>
                        </a:rPr>
                        <a:t>FY13 ACT Operational Investment</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lumMod val="75000"/>
                            </a:schemeClr>
                          </a:solidFill>
                          <a:effectLst/>
                          <a:latin typeface="EYInterstate Light" pitchFamily="2" charset="0"/>
                        </a:rPr>
                        <a:t>FY13 ACT IT Investment</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lumMod val="75000"/>
                            </a:schemeClr>
                          </a:solidFill>
                          <a:effectLst/>
                          <a:latin typeface="EYInterstate Light" pitchFamily="2" charset="0"/>
                        </a:rPr>
                        <a:t>FY14 ACT Operational Investment</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lumMod val="75000"/>
                            </a:schemeClr>
                          </a:solidFill>
                          <a:effectLst/>
                          <a:latin typeface="EYInterstate Light" pitchFamily="2" charset="0"/>
                        </a:rPr>
                        <a:t>FY14 ACT IT Investment</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lumMod val="75000"/>
                            </a:schemeClr>
                          </a:solidFill>
                          <a:effectLst/>
                          <a:latin typeface="EYInterstate Light" pitchFamily="2" charset="0"/>
                        </a:rPr>
                        <a:t>Total ACT Operational Investment</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lumMod val="75000"/>
                            </a:schemeClr>
                          </a:solidFill>
                          <a:effectLst/>
                          <a:latin typeface="EYInterstate Light" pitchFamily="2" charset="0"/>
                        </a:rPr>
                        <a:t>Total ACT IT Investment</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lumMod val="75000"/>
                            </a:schemeClr>
                          </a:solidFill>
                          <a:effectLst/>
                          <a:latin typeface="EYInterstate Light" pitchFamily="2" charset="0"/>
                        </a:rPr>
                        <a:t>Total ACT Operational Investment + IT Investment</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84595">
                <a:tc>
                  <a:txBody>
                    <a:bodyPr/>
                    <a:lstStyle/>
                    <a:p>
                      <a:pPr algn="ctr" rtl="0" fontAlgn="ctr"/>
                      <a:r>
                        <a:rPr lang="en-GB" sz="700" b="0" i="0" u="none" strike="noStrike" dirty="0">
                          <a:solidFill>
                            <a:schemeClr val="tx1">
                              <a:lumMod val="75000"/>
                            </a:schemeClr>
                          </a:solidFill>
                          <a:effectLst/>
                          <a:latin typeface="EYInterstate Light"/>
                        </a:rPr>
                        <a:t>JD&amp;A</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500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500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500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4595">
                <a:tc>
                  <a:txBody>
                    <a:bodyPr/>
                    <a:lstStyle/>
                    <a:p>
                      <a:pPr algn="ctr" rtl="0" fontAlgn="ctr"/>
                      <a:r>
                        <a:rPr lang="en-GB" sz="700" b="0" i="0" u="none" strike="noStrike" dirty="0">
                          <a:solidFill>
                            <a:schemeClr val="tx1">
                              <a:lumMod val="75000"/>
                            </a:schemeClr>
                          </a:solidFill>
                          <a:effectLst/>
                          <a:latin typeface="EYInterstate Light"/>
                        </a:rPr>
                        <a:t>M&amp;C</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2,000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36,700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42,500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66,096</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40,016</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49,300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1,39,570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1,29,700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2,69,270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05997">
                <a:tc>
                  <a:txBody>
                    <a:bodyPr/>
                    <a:lstStyle/>
                    <a:p>
                      <a:pPr algn="ctr" rtl="0" fontAlgn="ctr"/>
                      <a:r>
                        <a:rPr lang="en-GB" sz="700" b="0" i="0" u="none" strike="noStrike" dirty="0">
                          <a:solidFill>
                            <a:schemeClr val="tx1">
                              <a:lumMod val="75000"/>
                            </a:schemeClr>
                          </a:solidFill>
                          <a:effectLst/>
                          <a:latin typeface="EYInterstate Light"/>
                        </a:rPr>
                        <a:t>Mercury</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500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1,000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54,500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17,028</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1</a:t>
                      </a:r>
                      <a:r>
                        <a:rPr lang="en-GB" sz="700" b="1" i="0" u="none" strike="noStrike" dirty="0" smtClean="0">
                          <a:solidFill>
                            <a:schemeClr val="tx1">
                              <a:lumMod val="75000"/>
                            </a:schemeClr>
                          </a:solidFill>
                          <a:effectLst/>
                          <a:latin typeface="EYInterstate Light"/>
                        </a:rPr>
                        <a:t>6,000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47,500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7</a:t>
                      </a:r>
                      <a:r>
                        <a:rPr lang="en-GB" sz="700" b="1" i="0" u="none" strike="noStrike" dirty="0" smtClean="0">
                          <a:solidFill>
                            <a:schemeClr val="tx1">
                              <a:lumMod val="75000"/>
                            </a:schemeClr>
                          </a:solidFill>
                          <a:effectLst/>
                          <a:latin typeface="EYInterstate Light"/>
                        </a:rPr>
                        <a:t>0,500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66,028</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1,36,528</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4595">
                <a:tc>
                  <a:txBody>
                    <a:bodyPr/>
                    <a:lstStyle/>
                    <a:p>
                      <a:pPr algn="ctr" rtl="0" fontAlgn="ctr"/>
                      <a:r>
                        <a:rPr lang="en-GB" sz="700" b="0" i="0" u="none" strike="noStrike" dirty="0">
                          <a:solidFill>
                            <a:schemeClr val="tx1">
                              <a:lumMod val="75000"/>
                            </a:schemeClr>
                          </a:solidFill>
                          <a:effectLst/>
                          <a:latin typeface="EYInterstate Light"/>
                        </a:rPr>
                        <a:t>ESP</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1,738</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smtClean="0">
                          <a:solidFill>
                            <a:schemeClr val="tx1">
                              <a:lumMod val="75000"/>
                            </a:schemeClr>
                          </a:solidFill>
                          <a:effectLst/>
                          <a:latin typeface="EYInterstate Light"/>
                        </a:rPr>
                        <a:t>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2,500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5,100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5,000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8,400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6,738</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15,138</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4595">
                <a:tc>
                  <a:txBody>
                    <a:bodyPr/>
                    <a:lstStyle/>
                    <a:p>
                      <a:pPr algn="ctr" rtl="0" fontAlgn="ctr"/>
                      <a:r>
                        <a:rPr lang="en-GB" sz="700" b="1" i="0" u="none" strike="noStrike" dirty="0">
                          <a:solidFill>
                            <a:schemeClr val="tx1">
                              <a:lumMod val="75000"/>
                            </a:schemeClr>
                          </a:solidFill>
                          <a:effectLst/>
                          <a:latin typeface="EYInterstate Light"/>
                        </a:rPr>
                        <a:t>Total</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4,238</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smtClean="0">
                          <a:solidFill>
                            <a:schemeClr val="tx1">
                              <a:lumMod val="75000"/>
                            </a:schemeClr>
                          </a:solidFill>
                          <a:effectLst/>
                          <a:latin typeface="EYInterstate Light"/>
                        </a:rPr>
                        <a:t>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37,700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99,500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83,124</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61,616</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1,01,800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2,18,970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2,02,466</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4,21,436</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4087883763"/>
              </p:ext>
            </p:extLst>
          </p:nvPr>
        </p:nvGraphicFramePr>
        <p:xfrm>
          <a:off x="90132" y="560456"/>
          <a:ext cx="7468320" cy="2293620"/>
        </p:xfrm>
        <a:graphic>
          <a:graphicData uri="http://schemas.openxmlformats.org/drawingml/2006/table">
            <a:tbl>
              <a:tblPr/>
              <a:tblGrid>
                <a:gridCol w="622360"/>
                <a:gridCol w="622360"/>
                <a:gridCol w="622360"/>
                <a:gridCol w="622360"/>
                <a:gridCol w="622360"/>
                <a:gridCol w="622360"/>
                <a:gridCol w="622360"/>
                <a:gridCol w="622360"/>
                <a:gridCol w="622360"/>
                <a:gridCol w="622360"/>
                <a:gridCol w="622360"/>
                <a:gridCol w="622360"/>
              </a:tblGrid>
              <a:tr h="190500">
                <a:tc>
                  <a:txBody>
                    <a:bodyPr/>
                    <a:lstStyle/>
                    <a:p>
                      <a:pPr algn="l" fontAlgn="ctr"/>
                      <a:r>
                        <a:rPr lang="en-GB" sz="1800" b="0" i="0" u="none" strike="noStrike" dirty="0">
                          <a:solidFill>
                            <a:srgbClr val="000000"/>
                          </a:solidFill>
                          <a:effectLst/>
                          <a:latin typeface="Arial"/>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C1C1C1"/>
                    </a:solidFill>
                  </a:tcPr>
                </a:tc>
                <a:tc gridSpan="11">
                  <a:txBody>
                    <a:bodyPr/>
                    <a:lstStyle/>
                    <a:p>
                      <a:pPr algn="l" rtl="0" fontAlgn="ctr"/>
                      <a:r>
                        <a:rPr lang="en-GB" sz="700" b="1" i="0" u="none" strike="noStrike" dirty="0">
                          <a:solidFill>
                            <a:srgbClr val="646464"/>
                          </a:solidFill>
                          <a:effectLst/>
                          <a:latin typeface="EYInterstate"/>
                        </a:rPr>
                        <a:t>BUDGET – ($k) –  from status report</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C1C1C1"/>
                    </a:solidFill>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r>
              <a:tr h="320040">
                <a:tc rowSpan="4">
                  <a:txBody>
                    <a:bodyPr/>
                    <a:lstStyle/>
                    <a:p>
                      <a:pPr algn="ctr" rtl="0" fontAlgn="ctr"/>
                      <a:r>
                        <a:rPr lang="en-GB" sz="700" b="1" i="0" u="none" strike="noStrike" dirty="0">
                          <a:solidFill>
                            <a:srgbClr val="646464"/>
                          </a:solidFill>
                          <a:effectLst/>
                          <a:latin typeface="EYInterstate Light"/>
                        </a:rPr>
                        <a:t>Program</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rowSpan="4">
                  <a:txBody>
                    <a:bodyPr/>
                    <a:lstStyle/>
                    <a:p>
                      <a:pPr algn="ctr" rtl="0" fontAlgn="ctr"/>
                      <a:r>
                        <a:rPr lang="en-GB" sz="700" b="1" i="0" u="none" strike="noStrike" dirty="0">
                          <a:solidFill>
                            <a:srgbClr val="646464"/>
                          </a:solidFill>
                          <a:effectLst/>
                          <a:latin typeface="EYInterstate Light"/>
                        </a:rPr>
                        <a:t>Business Case Budget</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rowSpan="4">
                  <a:txBody>
                    <a:bodyPr/>
                    <a:lstStyle/>
                    <a:p>
                      <a:pPr algn="ctr" rtl="0" fontAlgn="ctr"/>
                      <a:r>
                        <a:rPr lang="en-GB" sz="700" b="1" i="0" u="none" strike="noStrike" dirty="0">
                          <a:solidFill>
                            <a:srgbClr val="646464"/>
                          </a:solidFill>
                          <a:effectLst/>
                          <a:latin typeface="EYInterstate Light"/>
                        </a:rPr>
                        <a:t>Project Charter Budget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rowSpan="4">
                  <a:txBody>
                    <a:bodyPr/>
                    <a:lstStyle/>
                    <a:p>
                      <a:pPr algn="ctr" rtl="0" fontAlgn="ctr"/>
                      <a:r>
                        <a:rPr lang="en-GB" sz="700" b="1" i="0" u="none" strike="noStrike" dirty="0">
                          <a:solidFill>
                            <a:srgbClr val="646464"/>
                          </a:solidFill>
                          <a:effectLst/>
                          <a:latin typeface="EYInterstate Light"/>
                        </a:rPr>
                        <a:t>PMP Budget   (baseline)</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rowSpan="4">
                  <a:txBody>
                    <a:bodyPr/>
                    <a:lstStyle/>
                    <a:p>
                      <a:pPr algn="ctr" rtl="0" fontAlgn="ctr"/>
                      <a:r>
                        <a:rPr lang="en-GB" sz="700" b="1" i="0" u="none" strike="noStrike" dirty="0">
                          <a:solidFill>
                            <a:srgbClr val="646464"/>
                          </a:solidFill>
                          <a:effectLst/>
                          <a:latin typeface="EYInterstate Light"/>
                        </a:rPr>
                        <a:t>Current Budget (Baseline + Approve CRs) (1) FY14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rowSpan="4">
                  <a:txBody>
                    <a:bodyPr/>
                    <a:lstStyle/>
                    <a:p>
                      <a:pPr algn="ctr" rtl="0" fontAlgn="ctr"/>
                      <a:r>
                        <a:rPr lang="en-GB" sz="700" b="1" i="0" u="none" strike="noStrike" dirty="0">
                          <a:solidFill>
                            <a:srgbClr val="646464"/>
                          </a:solidFill>
                          <a:effectLst/>
                          <a:latin typeface="EYInterstate Light"/>
                        </a:rPr>
                        <a:t>Spend to Date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Spend to Date FY14 only</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Estimate to Complete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Estimate to Complete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Estimate to Complete (ETC)</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Variance –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rowSpan="4">
                  <a:txBody>
                    <a:bodyPr/>
                    <a:lstStyle/>
                    <a:p>
                      <a:pPr algn="ctr" rtl="0" fontAlgn="ctr"/>
                      <a:r>
                        <a:rPr lang="en-GB" sz="700" b="1" i="0" u="none" strike="noStrike" dirty="0">
                          <a:solidFill>
                            <a:srgbClr val="646464"/>
                          </a:solidFill>
                          <a:effectLst/>
                          <a:latin typeface="EYInterstate Light"/>
                        </a:rPr>
                        <a:t>RAG</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r>
              <a:tr h="182880">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rtl="0" fontAlgn="ctr"/>
                      <a:r>
                        <a:rPr lang="en-GB" sz="700" b="1" i="0" u="none" strike="noStrike" dirty="0">
                          <a:solidFill>
                            <a:srgbClr val="646464"/>
                          </a:solidFill>
                          <a:effectLst/>
                          <a:latin typeface="EYInterstate Light"/>
                        </a:rPr>
                        <a:t>-2</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(ETC)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(ETC)</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Total</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1 -  (2+3 )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vMerge="1">
                  <a:txBody>
                    <a:bodyPr/>
                    <a:lstStyle/>
                    <a:p>
                      <a:endParaRPr lang="en-GB"/>
                    </a:p>
                  </a:txBody>
                  <a:tcPr/>
                </a:tc>
              </a:tr>
              <a:tr h="182880">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fontAlgn="ctr"/>
                      <a:r>
                        <a:rPr lang="en-GB" sz="1100" b="0" i="0" u="none" strike="noStrike" dirty="0">
                          <a:solidFill>
                            <a:srgbClr val="000000"/>
                          </a:solidFill>
                          <a:effectLst/>
                          <a:latin typeface="Calibri"/>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Capital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Revenue</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fontAlgn="ctr"/>
                      <a:r>
                        <a:rPr lang="en-GB" sz="1100" b="0" i="0" u="none" strike="noStrike" dirty="0">
                          <a:solidFill>
                            <a:srgbClr val="000000"/>
                          </a:solidFill>
                          <a:effectLst/>
                          <a:latin typeface="Calibri"/>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fontAlgn="ctr"/>
                      <a:r>
                        <a:rPr lang="en-GB" sz="1100" b="0" i="0" u="none" strike="noStrike" dirty="0">
                          <a:solidFill>
                            <a:srgbClr val="000000"/>
                          </a:solidFill>
                          <a:effectLst/>
                          <a:latin typeface="Calibri"/>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vMerge="1">
                  <a:txBody>
                    <a:bodyPr/>
                    <a:lstStyle/>
                    <a:p>
                      <a:endParaRPr lang="en-GB"/>
                    </a:p>
                  </a:txBody>
                  <a:tcPr/>
                </a:tc>
              </a:tr>
              <a:tr h="182880">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fontAlgn="ctr"/>
                      <a:r>
                        <a:rPr lang="en-GB" sz="1100" b="0" i="0" u="none" strike="noStrike" dirty="0">
                          <a:solidFill>
                            <a:srgbClr val="000000"/>
                          </a:solidFill>
                          <a:effectLst/>
                          <a:latin typeface="Calibri"/>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fontAlgn="ctr"/>
                      <a:r>
                        <a:rPr lang="en-GB" sz="1100" b="0" i="0" u="none" strike="noStrike" dirty="0">
                          <a:solidFill>
                            <a:srgbClr val="000000"/>
                          </a:solidFill>
                          <a:effectLst/>
                          <a:latin typeface="Calibri"/>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-3</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fontAlgn="ctr"/>
                      <a:r>
                        <a:rPr lang="en-GB" sz="1100" b="0" i="0" u="none" strike="noStrike" dirty="0">
                          <a:solidFill>
                            <a:srgbClr val="000000"/>
                          </a:solidFill>
                          <a:effectLst/>
                          <a:latin typeface="Calibri"/>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fontAlgn="ctr"/>
                      <a:r>
                        <a:rPr lang="en-GB" sz="1100" b="0" i="0" u="none" strike="noStrike" dirty="0">
                          <a:solidFill>
                            <a:srgbClr val="000000"/>
                          </a:solidFill>
                          <a:effectLst/>
                          <a:latin typeface="Calibri"/>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vMerge="1">
                  <a:txBody>
                    <a:bodyPr/>
                    <a:lstStyle/>
                    <a:p>
                      <a:endParaRPr lang="en-GB"/>
                    </a:p>
                  </a:txBody>
                  <a:tcPr/>
                </a:tc>
              </a:tr>
              <a:tr h="213360">
                <a:tc>
                  <a:txBody>
                    <a:bodyPr/>
                    <a:lstStyle/>
                    <a:p>
                      <a:pPr algn="ctr" rtl="0" fontAlgn="ctr"/>
                      <a:r>
                        <a:rPr lang="en-GB" sz="700" b="0" i="0" u="none" strike="noStrike" dirty="0">
                          <a:solidFill>
                            <a:schemeClr val="tx1">
                              <a:lumMod val="75000"/>
                            </a:schemeClr>
                          </a:solidFill>
                          <a:effectLst/>
                          <a:latin typeface="EYInterstate Light"/>
                        </a:rPr>
                        <a:t>M&amp;C Collaboration</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20,499</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4,068</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16,430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20,499</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rgbClr val="000000"/>
                          </a:solidFill>
                          <a:effectLst/>
                          <a:latin typeface="EYInterstate Light"/>
                        </a:rPr>
                        <a:t>GREEN</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solidFill>
                      <a:srgbClr val="92D050"/>
                    </a:solidFill>
                  </a:tcPr>
                </a:tc>
              </a:tr>
              <a:tr h="213360">
                <a:tc>
                  <a:txBody>
                    <a:bodyPr/>
                    <a:lstStyle/>
                    <a:p>
                      <a:pPr algn="ctr" rtl="0" fontAlgn="ctr"/>
                      <a:r>
                        <a:rPr lang="en-GB" sz="700" b="0" i="0" u="none" strike="noStrike" dirty="0">
                          <a:solidFill>
                            <a:schemeClr val="tx1">
                              <a:lumMod val="75000"/>
                            </a:schemeClr>
                          </a:solidFill>
                          <a:effectLst/>
                          <a:latin typeface="EYInterstate Light"/>
                        </a:rPr>
                        <a:t>M&amp;C Messaging</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15,863</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2,557</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13,305</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15,863</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rgbClr val="000000"/>
                          </a:solidFill>
                          <a:effectLst/>
                          <a:latin typeface="EYInterstate Light"/>
                        </a:rPr>
                        <a:t>GREEN</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92D050"/>
                    </a:solidFill>
                  </a:tcPr>
                </a:tc>
              </a:tr>
              <a:tr h="213360">
                <a:tc>
                  <a:txBody>
                    <a:bodyPr/>
                    <a:lstStyle/>
                    <a:p>
                      <a:pPr algn="ctr" rtl="0" fontAlgn="ctr"/>
                      <a:r>
                        <a:rPr lang="en-GB" sz="700" b="0" i="0" u="none" strike="noStrike" dirty="0">
                          <a:solidFill>
                            <a:schemeClr val="tx1">
                              <a:lumMod val="75000"/>
                            </a:schemeClr>
                          </a:solidFill>
                          <a:effectLst/>
                          <a:latin typeface="EYInterstate Light"/>
                        </a:rPr>
                        <a:t>Mercury (incl.FY14)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72,474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72,474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72,474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72,474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chemeClr val="tx1">
                              <a:lumMod val="75000"/>
                            </a:schemeClr>
                          </a:solidFill>
                          <a:effectLst/>
                          <a:latin typeface="EYInterstate Light"/>
                        </a:rPr>
                        <a:t>8,348</a:t>
                      </a:r>
                      <a:endParaRPr lang="en-GB" sz="700" b="0" i="0" u="none" strike="noStrike" dirty="0">
                        <a:solidFill>
                          <a:schemeClr val="tx1">
                            <a:lumMod val="75000"/>
                          </a:schemeClr>
                        </a:solidFill>
                        <a:effectLst/>
                        <a:latin typeface="EYInterstate Light"/>
                      </a:endParaRP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chemeClr val="tx1">
                              <a:lumMod val="75000"/>
                            </a:schemeClr>
                          </a:solidFill>
                          <a:effectLst/>
                          <a:latin typeface="EYInterstate Light"/>
                        </a:rPr>
                        <a:t>8,348</a:t>
                      </a:r>
                      <a:endParaRPr lang="en-GB" sz="700" b="0" i="0" u="none" strike="noStrike" dirty="0">
                        <a:solidFill>
                          <a:schemeClr val="tx1">
                            <a:lumMod val="75000"/>
                          </a:schemeClr>
                        </a:solidFill>
                        <a:effectLst/>
                        <a:latin typeface="EYInterstate Light"/>
                      </a:endParaRP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chemeClr val="tx1">
                              <a:lumMod val="75000"/>
                            </a:schemeClr>
                          </a:solidFill>
                          <a:effectLst/>
                          <a:latin typeface="EYInterstate Light"/>
                        </a:rPr>
                        <a:t>17,063</a:t>
                      </a:r>
                      <a:endParaRPr lang="en-GB" sz="700" b="0" i="0" u="none" strike="noStrike" dirty="0">
                        <a:solidFill>
                          <a:schemeClr val="tx1">
                            <a:lumMod val="75000"/>
                          </a:schemeClr>
                        </a:solidFill>
                        <a:effectLst/>
                        <a:latin typeface="EYInterstate Light"/>
                      </a:endParaRP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chemeClr val="tx1">
                              <a:lumMod val="75000"/>
                            </a:schemeClr>
                          </a:solidFill>
                          <a:effectLst/>
                          <a:latin typeface="EYInterstate Light"/>
                        </a:rPr>
                        <a:t>46,860</a:t>
                      </a:r>
                      <a:endParaRPr lang="en-GB" sz="700" b="0" i="0" u="none" strike="noStrike" dirty="0">
                        <a:solidFill>
                          <a:schemeClr val="tx1">
                            <a:lumMod val="75000"/>
                          </a:schemeClr>
                        </a:solidFill>
                        <a:effectLst/>
                        <a:latin typeface="EYInterstate Light"/>
                      </a:endParaRP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chemeClr val="tx1">
                              <a:lumMod val="75000"/>
                            </a:schemeClr>
                          </a:solidFill>
                          <a:effectLst/>
                          <a:latin typeface="EYInterstate Light"/>
                        </a:rPr>
                        <a:t>72,271</a:t>
                      </a:r>
                      <a:endParaRPr lang="en-GB" sz="700" b="0" i="0" u="none" strike="noStrike" dirty="0">
                        <a:solidFill>
                          <a:schemeClr val="tx1">
                            <a:lumMod val="75000"/>
                          </a:schemeClr>
                        </a:solidFill>
                        <a:effectLst/>
                        <a:latin typeface="EYInterstate Light"/>
                      </a:endParaRP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chemeClr val="tx1">
                              <a:lumMod val="75000"/>
                            </a:schemeClr>
                          </a:solidFill>
                          <a:effectLst/>
                          <a:latin typeface="EYInterstate Light"/>
                        </a:rPr>
                        <a:t>2,029</a:t>
                      </a:r>
                      <a:endParaRPr lang="en-GB" sz="700" b="0" i="0" u="none" strike="noStrike" dirty="0">
                        <a:solidFill>
                          <a:schemeClr val="tx1">
                            <a:lumMod val="75000"/>
                          </a:schemeClr>
                        </a:solidFill>
                        <a:effectLst/>
                        <a:latin typeface="EYInterstate Light"/>
                      </a:endParaRP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chemeClr val="tx1">
                              <a:lumMod val="75000"/>
                            </a:schemeClr>
                          </a:solidFill>
                          <a:effectLst/>
                          <a:latin typeface="EYInterstate Light"/>
                        </a:rPr>
                        <a:t>AMBER</a:t>
                      </a:r>
                      <a:endParaRPr lang="en-GB" sz="700" b="0" i="0" u="none" strike="noStrike" dirty="0">
                        <a:solidFill>
                          <a:schemeClr val="tx1">
                            <a:lumMod val="75000"/>
                          </a:schemeClr>
                        </a:solidFill>
                        <a:effectLst/>
                        <a:latin typeface="EYInterstate Light"/>
                      </a:endParaRP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r>
              <a:tr h="182880">
                <a:tc>
                  <a:txBody>
                    <a:bodyPr/>
                    <a:lstStyle/>
                    <a:p>
                      <a:pPr algn="ctr" rtl="0" fontAlgn="ctr"/>
                      <a:r>
                        <a:rPr lang="en-GB" sz="700" b="0" i="0" u="none" strike="noStrike" dirty="0">
                          <a:solidFill>
                            <a:schemeClr val="tx1">
                              <a:lumMod val="75000"/>
                            </a:schemeClr>
                          </a:solidFill>
                          <a:effectLst/>
                          <a:latin typeface="EYInterstate Light"/>
                        </a:rPr>
                        <a:t>ESP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20,000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20,000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20,000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20,000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chemeClr val="tx1">
                              <a:lumMod val="75000"/>
                            </a:schemeClr>
                          </a:solidFill>
                          <a:effectLst/>
                          <a:latin typeface="EYInterstate Light"/>
                        </a:rPr>
                        <a:t>3,100</a:t>
                      </a:r>
                      <a:endParaRPr lang="en-GB" sz="700" b="0" i="0" u="none" strike="noStrike" dirty="0">
                        <a:solidFill>
                          <a:schemeClr val="tx1">
                            <a:lumMod val="75000"/>
                          </a:schemeClr>
                        </a:solidFill>
                        <a:effectLst/>
                        <a:latin typeface="EYInterstate Light"/>
                      </a:endParaRP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chemeClr val="tx1">
                              <a:lumMod val="75000"/>
                            </a:schemeClr>
                          </a:solidFill>
                          <a:effectLst/>
                          <a:latin typeface="EYInterstate Light"/>
                        </a:rPr>
                        <a:t>14,900</a:t>
                      </a:r>
                      <a:endParaRPr lang="en-GB" sz="700" b="0" i="0" u="none" strike="noStrike" dirty="0">
                        <a:solidFill>
                          <a:schemeClr val="tx1">
                            <a:lumMod val="75000"/>
                          </a:schemeClr>
                        </a:solidFill>
                        <a:effectLst/>
                        <a:latin typeface="EYInterstate Light"/>
                      </a:endParaRP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 6,000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18,000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-2000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rgbClr val="000000"/>
                          </a:solidFill>
                          <a:effectLst/>
                          <a:latin typeface="EYInterstate Light"/>
                        </a:rPr>
                        <a:t>GREEN</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92D050"/>
                    </a:solidFill>
                  </a:tcPr>
                </a:tc>
              </a:tr>
              <a:tr h="289560">
                <a:tc>
                  <a:txBody>
                    <a:bodyPr/>
                    <a:lstStyle/>
                    <a:p>
                      <a:pPr algn="ctr" rtl="0" fontAlgn="ctr"/>
                      <a:r>
                        <a:rPr lang="en-GB" sz="700" b="1" i="0" u="none" strike="noStrike" dirty="0">
                          <a:solidFill>
                            <a:schemeClr val="tx1">
                              <a:lumMod val="75000"/>
                            </a:schemeClr>
                          </a:solidFill>
                          <a:effectLst/>
                          <a:latin typeface="EYInterstate Light"/>
                        </a:rPr>
                        <a:t>Total</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92,474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92,474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92,474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algn="ctr" defTabSz="914400" rtl="0" eaLnBrk="1" fontAlgn="ctr" latinLnBrk="0" hangingPunct="1"/>
                      <a:r>
                        <a:rPr lang="en-GB" sz="700" b="0" i="0" u="none" strike="noStrike" kern="1200" dirty="0">
                          <a:solidFill>
                            <a:schemeClr val="tx1">
                              <a:lumMod val="75000"/>
                            </a:schemeClr>
                          </a:solidFill>
                          <a:effectLst/>
                          <a:latin typeface="EYInterstate Light"/>
                          <a:ea typeface="+mn-ea"/>
                          <a:cs typeface="+mn-cs"/>
                        </a:rPr>
                        <a:t>128,836</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algn="ctr" defTabSz="914400" rtl="0" eaLnBrk="1" fontAlgn="ctr" latinLnBrk="0" hangingPunct="1"/>
                      <a:r>
                        <a:rPr lang="en-GB" sz="700" b="0" i="0" u="none" strike="noStrike" kern="1200" dirty="0">
                          <a:solidFill>
                            <a:schemeClr val="tx1">
                              <a:lumMod val="75000"/>
                            </a:schemeClr>
                          </a:solidFill>
                          <a:effectLst/>
                          <a:latin typeface="EYInterstate Light"/>
                          <a:ea typeface="+mn-ea"/>
                          <a:cs typeface="+mn-cs"/>
                        </a:rPr>
                        <a:t>18,073</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algn="ctr" defTabSz="914400" rtl="0" eaLnBrk="1" fontAlgn="ctr" latinLnBrk="0" hangingPunct="1"/>
                      <a:r>
                        <a:rPr lang="en-GB" sz="700" b="0" i="0" u="none" strike="noStrike" kern="1200" dirty="0">
                          <a:solidFill>
                            <a:schemeClr val="tx1">
                              <a:lumMod val="75000"/>
                            </a:schemeClr>
                          </a:solidFill>
                          <a:effectLst/>
                          <a:latin typeface="EYInterstate Light"/>
                          <a:ea typeface="+mn-ea"/>
                          <a:cs typeface="+mn-cs"/>
                        </a:rPr>
                        <a:t>52,983</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algn="ctr" defTabSz="914400" rtl="0" eaLnBrk="1" fontAlgn="ctr" latinLnBrk="0" hangingPunct="1"/>
                      <a:r>
                        <a:rPr lang="en-GB" sz="700" b="0" i="0" u="none" strike="noStrike" kern="1200" dirty="0">
                          <a:solidFill>
                            <a:schemeClr val="tx1">
                              <a:lumMod val="75000"/>
                            </a:schemeClr>
                          </a:solidFill>
                          <a:effectLst/>
                          <a:latin typeface="EYInterstate Light"/>
                          <a:ea typeface="+mn-ea"/>
                          <a:cs typeface="+mn-cs"/>
                        </a:rPr>
                        <a:t>17,063</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algn="ctr" defTabSz="914400" rtl="0" eaLnBrk="1" fontAlgn="ctr" latinLnBrk="0" hangingPunct="1"/>
                      <a:r>
                        <a:rPr lang="en-GB" sz="700" b="0" i="0" u="none" strike="noStrike" kern="1200" dirty="0">
                          <a:solidFill>
                            <a:schemeClr val="tx1">
                              <a:lumMod val="75000"/>
                            </a:schemeClr>
                          </a:solidFill>
                          <a:effectLst/>
                          <a:latin typeface="EYInterstate Light"/>
                          <a:ea typeface="+mn-ea"/>
                          <a:cs typeface="+mn-cs"/>
                        </a:rPr>
                        <a:t>46,860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algn="ctr" defTabSz="914400" rtl="0" eaLnBrk="1" fontAlgn="ctr" latinLnBrk="0" hangingPunct="1"/>
                      <a:r>
                        <a:rPr lang="en-GB" sz="700" b="0" i="0" u="none" strike="noStrike" kern="1200" dirty="0">
                          <a:solidFill>
                            <a:schemeClr val="tx1">
                              <a:lumMod val="75000"/>
                            </a:schemeClr>
                          </a:solidFill>
                          <a:effectLst/>
                          <a:latin typeface="EYInterstate Light"/>
                          <a:ea typeface="+mn-ea"/>
                          <a:cs typeface="+mn-cs"/>
                        </a:rPr>
                        <a:t>126,633</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chemeClr val="tx1">
                              <a:lumMod val="75000"/>
                            </a:schemeClr>
                          </a:solidFill>
                          <a:effectLst/>
                          <a:latin typeface="EYInterstate Light"/>
                        </a:rPr>
                        <a:t>-679</a:t>
                      </a:r>
                      <a:endParaRPr lang="en-GB" sz="700" b="0" i="0" u="none" strike="noStrike" dirty="0">
                        <a:solidFill>
                          <a:schemeClr val="tx1">
                            <a:lumMod val="75000"/>
                          </a:schemeClr>
                        </a:solidFill>
                        <a:effectLst/>
                        <a:latin typeface="EYInterstate Light"/>
                      </a:endParaRP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algn="ctr" defTabSz="914400" rtl="0" eaLnBrk="1" fontAlgn="ctr" latinLnBrk="0" hangingPunct="1"/>
                      <a:r>
                        <a:rPr lang="en-GB" sz="700" b="0" i="0" u="none" strike="noStrike" kern="1200" dirty="0">
                          <a:solidFill>
                            <a:srgbClr val="808080"/>
                          </a:solidFill>
                          <a:effectLst/>
                          <a:latin typeface="EYInterstate Light"/>
                          <a:ea typeface="+mn-ea"/>
                          <a:cs typeface="+mn-cs"/>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r>
            </a:tbl>
          </a:graphicData>
        </a:graphic>
      </p:graphicFrame>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0"/>
            <a:ext cx="7729904" cy="769441"/>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4a. Resource management – Current Critical  Demand</a:t>
            </a: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8" name="Group 852"/>
          <p:cNvGraphicFramePr>
            <a:graphicFrameLocks noGrp="1"/>
          </p:cNvGraphicFramePr>
          <p:nvPr>
            <p:extLst>
              <p:ext uri="{D42A27DB-BD31-4B8C-83A1-F6EECF244321}">
                <p14:modId xmlns:p14="http://schemas.microsoft.com/office/powerpoint/2010/main" val="3766973426"/>
              </p:ext>
            </p:extLst>
          </p:nvPr>
        </p:nvGraphicFramePr>
        <p:xfrm>
          <a:off x="228599" y="769440"/>
          <a:ext cx="3886201" cy="5877233"/>
        </p:xfrm>
        <a:graphic>
          <a:graphicData uri="http://schemas.openxmlformats.org/drawingml/2006/table">
            <a:tbl>
              <a:tblPr/>
              <a:tblGrid>
                <a:gridCol w="3886201"/>
              </a:tblGrid>
              <a:tr h="263162">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1200" b="1" i="0" u="none" strike="noStrike" cap="none" normalizeH="0" baseline="0" dirty="0" smtClean="0">
                          <a:ln>
                            <a:noFill/>
                          </a:ln>
                          <a:solidFill>
                            <a:schemeClr val="tx1"/>
                          </a:solidFill>
                          <a:effectLst/>
                          <a:latin typeface="EYInterstate" pitchFamily="2" charset="0"/>
                        </a:rPr>
                        <a:t>Current Unfulfilled Critical Demand</a:t>
                      </a:r>
                      <a:endParaRPr kumimoji="0" lang="en-US" sz="1200" b="1" i="0" u="none" strike="noStrike" cap="none" normalizeH="0" baseline="0" dirty="0">
                        <a:ln>
                          <a:noFill/>
                        </a:ln>
                        <a:solidFill>
                          <a:schemeClr val="tx1"/>
                        </a:solidFill>
                        <a:effectLst/>
                        <a:latin typeface="EYInterstate" pitchFamily="2" charset="0"/>
                      </a:endParaRPr>
                    </a:p>
                  </a:txBody>
                  <a:tcPr marL="31577" marR="31577"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5614071">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1000" b="0" i="0" u="none" strike="noStrike" cap="none" normalizeH="0" baseline="0" dirty="0" smtClean="0">
                          <a:ln>
                            <a:noFill/>
                          </a:ln>
                          <a:solidFill>
                            <a:srgbClr val="000000"/>
                          </a:solidFill>
                          <a:effectLst/>
                          <a:latin typeface="EYInterstate Light" pitchFamily="2" charset="0"/>
                        </a:rPr>
                        <a:t>Mercury</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ALP0004R Hiring request for a Senior Tester</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Looking (internally) for 1 US based BAs backfill for Carlos</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ATL0016K Recruitment for Mercury Deployment Director – No longer proceeding with Jose Gago Da Camara. We are continuing to search for qualified candidates for this position.</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ALP0002L Hiring request raised for a Delivery Manager.</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We are dependent on S&amp;A to provide </a:t>
                      </a:r>
                      <a:r>
                        <a:rPr kumimoji="0" lang="en-US" sz="800" b="0" i="0" u="none" strike="noStrike" kern="1200" cap="none" normalizeH="0" baseline="0" dirty="0" smtClean="0">
                          <a:ln>
                            <a:noFill/>
                          </a:ln>
                          <a:solidFill>
                            <a:srgbClr val="000000"/>
                          </a:solidFill>
                          <a:effectLst/>
                          <a:latin typeface="EYInterstate Light" pitchFamily="2" charset="0"/>
                          <a:ea typeface="+mn-ea"/>
                          <a:cs typeface="+mn-cs"/>
                        </a:rPr>
                        <a:t>EMEIA Deployment Architect and America Deployment Architect</a:t>
                      </a:r>
                      <a:endParaRPr kumimoji="0" lang="en-GB" sz="800" b="0" i="0" u="none" strike="noStrike" kern="1200" cap="none" normalizeH="0" baseline="0" dirty="0" smtClean="0">
                        <a:ln>
                          <a:noFill/>
                        </a:ln>
                        <a:solidFill>
                          <a:srgbClr val="000000"/>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1000" b="0" i="0" u="none" strike="noStrike" cap="none" normalizeH="0" baseline="0" dirty="0" smtClean="0">
                          <a:ln>
                            <a:noFill/>
                          </a:ln>
                          <a:solidFill>
                            <a:srgbClr val="000000"/>
                          </a:solidFill>
                          <a:effectLst/>
                          <a:latin typeface="EYInterstate Light" pitchFamily="2" charset="0"/>
                        </a:rPr>
                        <a:t>M&amp;C</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LON004RL Recruiting PM for Collaboration Release 3 – recruiting (awaiting more CVs and 1 employee referral)</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Collaboration recruiting for an Environments PM. 2nd interview with Brett McLatchie (previously a candidate for LON004RL) scheduled for Wednesday 6th November</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LON004X2 Collaboration  BA – 8 UK CVs being reviewed, also discussion occurring with internal UK based candidate (Shiamal Naik)</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A second (more technical) Collaboration BA may be required for searches. Candidates for LON004X2 may be suitable.</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Sourcing 2 BAs with Microsoft experience for Lync –1st candidate Mike McGuane (contractor) starting on Tuesday 5th November,  second (internal) resource to be finalised this week.</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NEW008KV Rehiring Rachel Harlow as AsiaPac Deployment Lead</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Lync sourcing a Solution Lead (contractor) in US  or London. Location preference may now be London. One London candidate to be interviewed.</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2 Junior PM roles raised for Outlook / Exchange Application Assessment workstream</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LON0050Y  2 Transition Managers to be recruited for Collaboration. 1 employee referral has been made</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Likely to need 1 SBA &amp; Headset coordinators for Lync in December (junior or aspiring PMs)</a:t>
                      </a:r>
                      <a:endParaRPr kumimoji="0" lang="en-GB" sz="1000" b="0" i="0" u="none" strike="noStrike" cap="none" normalizeH="0" baseline="0" dirty="0" smtClean="0">
                        <a:ln>
                          <a:noFill/>
                        </a:ln>
                        <a:solidFill>
                          <a:srgbClr val="000000"/>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rgbClr val="000000"/>
                          </a:solidFill>
                          <a:effectLst/>
                          <a:latin typeface="EYInterstate Light" pitchFamily="2" charset="0"/>
                        </a:rPr>
                        <a:t>JD&amp;A : </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GSS Change Analyst candidate Mohammed Javed – awaiting final confirmation of offer.</a:t>
                      </a:r>
                      <a:endParaRPr kumimoji="0" lang="en-GB" sz="1000" b="0" i="0" u="none" strike="noStrike" cap="none" normalizeH="0" baseline="0" dirty="0" smtClean="0">
                        <a:ln>
                          <a:noFill/>
                        </a:ln>
                        <a:solidFill>
                          <a:srgbClr val="000000"/>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rgbClr val="000000"/>
                          </a:solidFill>
                          <a:effectLst/>
                          <a:latin typeface="EYInterstate Light" pitchFamily="2" charset="0"/>
                        </a:rPr>
                        <a:t>ESP : </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ALP0003V request to replace a subcontractor (Active Directory PM). </a:t>
                      </a:r>
                      <a:endParaRPr kumimoji="0" lang="en-GB" sz="1000" b="0" i="0" u="none" strike="noStrike" cap="none" normalizeH="0" baseline="0" dirty="0" smtClean="0">
                        <a:ln>
                          <a:noFill/>
                        </a:ln>
                        <a:solidFill>
                          <a:srgbClr val="000000"/>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rgbClr val="000000"/>
                          </a:solidFill>
                          <a:effectLst/>
                          <a:latin typeface="EYInterstate Light" pitchFamily="2" charset="0"/>
                        </a:rPr>
                        <a:t>CROSS ORG PMO: </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Request raised for an additional GSS PMO Analyst</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800" b="0" i="0" u="none" strike="noStrike" kern="1200" cap="none" normalizeH="0" baseline="0" dirty="0" smtClean="0">
                        <a:ln>
                          <a:noFill/>
                        </a:ln>
                        <a:solidFill>
                          <a:srgbClr val="000000"/>
                        </a:solidFill>
                        <a:effectLst/>
                        <a:latin typeface="EYInterstate Light" pitchFamily="2" charset="0"/>
                        <a:ea typeface="+mn-ea"/>
                        <a:cs typeface="+mn-cs"/>
                      </a:endParaRPr>
                    </a:p>
                  </a:txBody>
                  <a:tcPr marL="31577" marR="31577" marT="3600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9" name="Group 852"/>
          <p:cNvGraphicFramePr>
            <a:graphicFrameLocks noGrp="1"/>
          </p:cNvGraphicFramePr>
          <p:nvPr>
            <p:extLst>
              <p:ext uri="{D42A27DB-BD31-4B8C-83A1-F6EECF244321}">
                <p14:modId xmlns:p14="http://schemas.microsoft.com/office/powerpoint/2010/main" val="3044005207"/>
              </p:ext>
            </p:extLst>
          </p:nvPr>
        </p:nvGraphicFramePr>
        <p:xfrm>
          <a:off x="4495800" y="3820434"/>
          <a:ext cx="3886201" cy="2826240"/>
        </p:xfrm>
        <a:graphic>
          <a:graphicData uri="http://schemas.openxmlformats.org/drawingml/2006/table">
            <a:tbl>
              <a:tblPr/>
              <a:tblGrid>
                <a:gridCol w="3886201"/>
              </a:tblGrid>
              <a:tr h="218586">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1200" b="1" i="0" u="none" strike="noStrike" cap="none" normalizeH="0" baseline="0" dirty="0" smtClean="0">
                          <a:ln>
                            <a:noFill/>
                          </a:ln>
                          <a:solidFill>
                            <a:schemeClr val="tx1"/>
                          </a:solidFill>
                          <a:effectLst/>
                          <a:latin typeface="EYInterstate" pitchFamily="2" charset="0"/>
                        </a:rPr>
                        <a:t>Forecast Major Demand</a:t>
                      </a:r>
                      <a:endParaRPr kumimoji="0" lang="en-US" sz="1200" b="1" i="0" u="none" strike="noStrike" cap="none" normalizeH="0" baseline="0" dirty="0">
                        <a:ln>
                          <a:noFill/>
                        </a:ln>
                        <a:solidFill>
                          <a:schemeClr val="tx1"/>
                        </a:solidFill>
                        <a:effectLst/>
                        <a:latin typeface="EYInterstate" pitchFamily="2" charset="0"/>
                      </a:endParaRPr>
                    </a:p>
                  </a:txBody>
                  <a:tcPr marL="31577" marR="31577"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2514180">
                <a:tc>
                  <a:txBody>
                    <a:bodyPr/>
                    <a:lstStyle/>
                    <a:p>
                      <a:pPr marL="542925" marR="0" lvl="1" indent="-85725" algn="l" defTabSz="947738" rtl="0" eaLnBrk="0" fontAlgn="base" latinLnBrk="0" hangingPunct="0">
                        <a:lnSpc>
                          <a:spcPct val="100000"/>
                        </a:lnSpc>
                        <a:spcBef>
                          <a:spcPct val="0"/>
                        </a:spcBef>
                        <a:spcAft>
                          <a:spcPct val="10000"/>
                        </a:spcAft>
                        <a:buClrTx/>
                        <a:buSzTx/>
                        <a:buFontTx/>
                        <a:buNone/>
                        <a:tabLst/>
                        <a:defRPr/>
                      </a:pPr>
                      <a:endParaRPr kumimoji="0" lang="en-US" sz="800" b="0" i="0" u="none" strike="noStrike" cap="none" normalizeH="0" baseline="0" dirty="0" smtClean="0">
                        <a:ln>
                          <a:noFill/>
                        </a:ln>
                        <a:solidFill>
                          <a:srgbClr val="000000"/>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None/>
                        <a:tabLst/>
                        <a:defRPr/>
                      </a:pPr>
                      <a:endParaRPr kumimoji="0" lang="en-US" sz="1000" b="0" i="0" u="none" strike="noStrike" cap="none" normalizeH="0" baseline="0" dirty="0" smtClean="0">
                        <a:ln>
                          <a:noFill/>
                        </a:ln>
                        <a:solidFill>
                          <a:srgbClr val="000000"/>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1000" b="0" i="0" u="none" strike="noStrike" cap="none" normalizeH="0" baseline="0" dirty="0" smtClean="0">
                          <a:ln>
                            <a:noFill/>
                          </a:ln>
                          <a:solidFill>
                            <a:srgbClr val="000000"/>
                          </a:solidFill>
                          <a:effectLst/>
                          <a:latin typeface="EYInterstate Light" pitchFamily="2" charset="0"/>
                        </a:rPr>
                        <a:t>SASA and APAC support</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US" sz="800" b="0" i="0" u="none" strike="noStrike" cap="none" normalizeH="0" baseline="0" dirty="0" smtClean="0">
                          <a:ln>
                            <a:noFill/>
                          </a:ln>
                          <a:solidFill>
                            <a:srgbClr val="000000"/>
                          </a:solidFill>
                          <a:effectLst/>
                          <a:latin typeface="EYInterstate Light" pitchFamily="2" charset="0"/>
                        </a:rPr>
                        <a:t>Currently borrowing small amounts of resource from I&amp;O to support DCC</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US" sz="800" b="0" i="0" u="none" strike="noStrike" cap="none" normalizeH="0" baseline="0" dirty="0" smtClean="0">
                          <a:ln>
                            <a:noFill/>
                          </a:ln>
                          <a:solidFill>
                            <a:srgbClr val="000000"/>
                          </a:solidFill>
                          <a:effectLst/>
                          <a:latin typeface="EYInterstate Light" pitchFamily="2" charset="0"/>
                        </a:rPr>
                        <a:t>Need to consider how we work with these regions going forward on migration and deployment type activities</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endParaRPr kumimoji="0" lang="en-US" sz="800" b="0" i="0" u="none" strike="noStrike" cap="none" normalizeH="0" baseline="0" dirty="0" smtClean="0">
                        <a:ln>
                          <a:noFill/>
                        </a:ln>
                        <a:solidFill>
                          <a:srgbClr val="000000"/>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1000" b="0" i="0" u="none" strike="noStrike" cap="none" normalizeH="0" baseline="0" dirty="0" smtClean="0">
                          <a:ln>
                            <a:noFill/>
                          </a:ln>
                          <a:solidFill>
                            <a:srgbClr val="000000"/>
                          </a:solidFill>
                          <a:effectLst/>
                          <a:latin typeface="EYInterstate Light" pitchFamily="2" charset="0"/>
                        </a:rPr>
                        <a:t>ESP upcoming concepts</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US" sz="800" b="0" i="0" u="none" strike="noStrike" cap="none" normalizeH="0" baseline="0" dirty="0" smtClean="0">
                          <a:ln>
                            <a:noFill/>
                          </a:ln>
                          <a:solidFill>
                            <a:srgbClr val="000000"/>
                          </a:solidFill>
                          <a:effectLst/>
                          <a:latin typeface="EYInterstate Light" pitchFamily="2" charset="0"/>
                        </a:rPr>
                        <a:t>Low Cost Proxy</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US" sz="800" b="0" i="0" u="none" strike="noStrike" cap="none" normalizeH="0" baseline="0" dirty="0" smtClean="0">
                          <a:ln>
                            <a:noFill/>
                          </a:ln>
                          <a:solidFill>
                            <a:srgbClr val="000000"/>
                          </a:solidFill>
                          <a:effectLst/>
                          <a:latin typeface="EYInterstate Light" pitchFamily="2" charset="0"/>
                        </a:rPr>
                        <a:t>DB Encryption (awaiting final approval)</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US" sz="800" b="0" i="0" u="none" strike="noStrike" cap="none" normalizeH="0" baseline="0" dirty="0" smtClean="0">
                          <a:ln>
                            <a:noFill/>
                          </a:ln>
                          <a:solidFill>
                            <a:srgbClr val="000000"/>
                          </a:solidFill>
                          <a:effectLst/>
                          <a:latin typeface="EYInterstate Light" pitchFamily="2" charset="0"/>
                        </a:rPr>
                        <a:t>eGRC</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US" sz="800" b="0" i="0" u="none" strike="noStrike" cap="none" normalizeH="0" baseline="0" dirty="0" smtClean="0">
                          <a:ln>
                            <a:noFill/>
                          </a:ln>
                          <a:solidFill>
                            <a:srgbClr val="000000"/>
                          </a:solidFill>
                          <a:effectLst/>
                          <a:latin typeface="EYInterstate Light" pitchFamily="2" charset="0"/>
                        </a:rPr>
                        <a:t>Security Assurance</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US" sz="800" b="0" i="0" u="none" strike="noStrike" cap="none" normalizeH="0" baseline="0" dirty="0" smtClean="0">
                          <a:ln>
                            <a:noFill/>
                          </a:ln>
                          <a:solidFill>
                            <a:srgbClr val="000000"/>
                          </a:solidFill>
                          <a:effectLst/>
                          <a:latin typeface="EYInterstate Light" pitchFamily="2" charset="0"/>
                        </a:rPr>
                        <a:t>Multi-Factored Authentication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1000" b="0" i="0" u="none" strike="noStrike" kern="1200" cap="none" normalizeH="0" baseline="0" dirty="0" smtClean="0">
                          <a:ln>
                            <a:noFill/>
                          </a:ln>
                          <a:solidFill>
                            <a:srgbClr val="000000"/>
                          </a:solidFill>
                          <a:effectLst/>
                          <a:latin typeface="EYInterstate Light" pitchFamily="2" charset="0"/>
                          <a:ea typeface="+mn-ea"/>
                          <a:cs typeface="+mn-cs"/>
                        </a:rPr>
                        <a:t>M&amp;C</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Multiple roles (to be defined) will be required for the SharePoint Solution Centre</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endParaRPr kumimoji="0" lang="en-US" sz="800" b="0" i="0" u="none" strike="noStrike" cap="none" normalizeH="0" baseline="0" dirty="0" smtClean="0">
                        <a:ln>
                          <a:noFill/>
                        </a:ln>
                        <a:solidFill>
                          <a:srgbClr val="000000"/>
                        </a:solidFill>
                        <a:effectLst/>
                        <a:latin typeface="EYInterstate Light" pitchFamily="2" charset="0"/>
                      </a:endParaRPr>
                    </a:p>
                  </a:txBody>
                  <a:tcPr marL="31577" marR="31577" marT="3600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6" name="Group 852"/>
          <p:cNvGraphicFramePr>
            <a:graphicFrameLocks noGrp="1"/>
          </p:cNvGraphicFramePr>
          <p:nvPr>
            <p:extLst>
              <p:ext uri="{D42A27DB-BD31-4B8C-83A1-F6EECF244321}">
                <p14:modId xmlns:p14="http://schemas.microsoft.com/office/powerpoint/2010/main" val="599495048"/>
              </p:ext>
            </p:extLst>
          </p:nvPr>
        </p:nvGraphicFramePr>
        <p:xfrm>
          <a:off x="4495800" y="735065"/>
          <a:ext cx="3886201" cy="2922535"/>
        </p:xfrm>
        <a:graphic>
          <a:graphicData uri="http://schemas.openxmlformats.org/drawingml/2006/table">
            <a:tbl>
              <a:tblPr/>
              <a:tblGrid>
                <a:gridCol w="3886201"/>
              </a:tblGrid>
              <a:tr h="220504">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1200" b="1" i="0" u="none" strike="noStrike" cap="none" normalizeH="0" baseline="0" dirty="0" smtClean="0">
                          <a:ln>
                            <a:noFill/>
                          </a:ln>
                          <a:solidFill>
                            <a:schemeClr val="tx1"/>
                          </a:solidFill>
                          <a:effectLst/>
                          <a:latin typeface="EYInterstate" pitchFamily="2" charset="0"/>
                        </a:rPr>
                        <a:t>Current Unfulfilled Critical Demand</a:t>
                      </a:r>
                      <a:endParaRPr kumimoji="0" lang="en-US" sz="1200" b="1" i="0" u="none" strike="noStrike" cap="none" normalizeH="0" baseline="0" dirty="0">
                        <a:ln>
                          <a:noFill/>
                        </a:ln>
                        <a:solidFill>
                          <a:schemeClr val="tx1"/>
                        </a:solidFill>
                        <a:effectLst/>
                        <a:latin typeface="EYInterstate" pitchFamily="2" charset="0"/>
                      </a:endParaRPr>
                    </a:p>
                  </a:txBody>
                  <a:tcPr marL="31577" marR="31577"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266765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rgbClr val="000000"/>
                          </a:solidFill>
                          <a:effectLst/>
                          <a:latin typeface="EYInterstate Light" pitchFamily="2" charset="0"/>
                        </a:rPr>
                        <a:t>QAT: </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Microsoft Infrastructure Test Lead (ALP00017) - first candidate rejected, continue to search for candidates</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Quality Program Manager (ATL001HG) - 1 for Mercury and 1 for ATF. 2 candidates interviewed, ATF still interviewing and Margaret Walsh (ATF partner) will also interview.  Mercury candidate is Alpharetta based.  Mercury to interview.</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2 Senior Capacity Analysts (ATL001HY) - continuing to interview for two roles in Atlanta.</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3 additional Hexaware Performance testers to be added to the Block of Hours for an initial 3 months. Shindhuja Kumar, Devasish Panda and possibly Vijay Subramanian. Start dates to be confirmed.</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3 new GSS Automation resources being recruited (1 Lead  - Ganesh Pillai in discussion regarding conversion from Hexaware to EY Permanent, also interviewing for a Senior Associate and an Associate)</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Interviewing for 2 GSS Capacity Resource (although Arun Vijayakumar’s backfill is still pending approval)</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3 GSS Performance Testers - Resource Lekshmi M Krishnan (replacement for Sandeep Karuvathil) declined the offer.  Continuing to interview for both roles.</a:t>
                      </a:r>
                    </a:p>
                  </a:txBody>
                  <a:tcPr marL="31577" marR="31577" marT="3600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3672091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0"/>
            <a:ext cx="7729904" cy="984885"/>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4b. Resource management – resource mix</a:t>
            </a: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4" name="Group 852"/>
          <p:cNvGraphicFramePr>
            <a:graphicFrameLocks noGrp="1"/>
          </p:cNvGraphicFramePr>
          <p:nvPr>
            <p:extLst>
              <p:ext uri="{D42A27DB-BD31-4B8C-83A1-F6EECF244321}">
                <p14:modId xmlns:p14="http://schemas.microsoft.com/office/powerpoint/2010/main" val="3211244872"/>
              </p:ext>
            </p:extLst>
          </p:nvPr>
        </p:nvGraphicFramePr>
        <p:xfrm>
          <a:off x="228600" y="4495800"/>
          <a:ext cx="8610596" cy="1232427"/>
        </p:xfrm>
        <a:graphic>
          <a:graphicData uri="http://schemas.openxmlformats.org/drawingml/2006/table">
            <a:tbl>
              <a:tblPr/>
              <a:tblGrid>
                <a:gridCol w="8610596"/>
              </a:tblGrid>
              <a:tr h="216512">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1000" b="1" i="0" u="none" strike="noStrike" cap="none" normalizeH="0" baseline="0" dirty="0" smtClean="0">
                          <a:ln>
                            <a:noFill/>
                          </a:ln>
                          <a:solidFill>
                            <a:schemeClr val="tx1"/>
                          </a:solidFill>
                          <a:effectLst/>
                          <a:latin typeface="EYInterstate" pitchFamily="2" charset="0"/>
                        </a:rPr>
                        <a:t>PMO Narrative</a:t>
                      </a:r>
                      <a:endParaRPr kumimoji="0" lang="en-US" sz="1000" b="1" i="0" u="none" strike="noStrike" cap="none" normalizeH="0" baseline="0" dirty="0">
                        <a:ln>
                          <a:noFill/>
                        </a:ln>
                        <a:solidFill>
                          <a:schemeClr val="tx1"/>
                        </a:solidFill>
                        <a:effectLst/>
                        <a:latin typeface="EYInterstate" pitchFamily="2" charset="0"/>
                      </a:endParaRPr>
                    </a:p>
                  </a:txBody>
                  <a:tcPr marL="31577" marR="31577"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008027">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rgbClr val="000000"/>
                          </a:solidFill>
                          <a:effectLst/>
                          <a:latin typeface="EYInterstate Light" pitchFamily="2" charset="0"/>
                        </a:rPr>
                        <a:t>Resource capacity is defined as all resources working on a TM basis, whether internal, independent contractor or under a T&amp;M SOW. </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rgbClr val="000000"/>
                          </a:solidFill>
                          <a:effectLst/>
                          <a:latin typeface="EYInterstate Light" pitchFamily="2" charset="0"/>
                        </a:rPr>
                        <a:t>All HCL resources are now on T&amp;M contracts and are being moved to I&amp;O as  part of the reorganisation.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rgbClr val="000000"/>
                          </a:solidFill>
                          <a:effectLst/>
                          <a:latin typeface="EYInterstate Light" pitchFamily="2" charset="0"/>
                        </a:rPr>
                        <a:t>1 employee currently signed off</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rgbClr val="000000"/>
                          </a:solidFill>
                          <a:effectLst/>
                          <a:latin typeface="EYInterstate Light" pitchFamily="2" charset="0"/>
                        </a:rPr>
                        <a:t>QAT has been added and DCC removed from Cross Org as part of the 1</a:t>
                      </a:r>
                      <a:r>
                        <a:rPr kumimoji="0" lang="en-GB" sz="1000" b="0" i="0" u="none" strike="noStrike" cap="none" normalizeH="0" baseline="30000" dirty="0" smtClean="0">
                          <a:ln>
                            <a:noFill/>
                          </a:ln>
                          <a:solidFill>
                            <a:srgbClr val="000000"/>
                          </a:solidFill>
                          <a:effectLst/>
                          <a:latin typeface="EYInterstate Light" pitchFamily="2" charset="0"/>
                        </a:rPr>
                        <a:t>st</a:t>
                      </a:r>
                      <a:r>
                        <a:rPr kumimoji="0" lang="en-GB" sz="1000" b="0" i="0" u="none" strike="noStrike" cap="none" normalizeH="0" baseline="0" dirty="0" smtClean="0">
                          <a:ln>
                            <a:noFill/>
                          </a:ln>
                          <a:solidFill>
                            <a:srgbClr val="000000"/>
                          </a:solidFill>
                          <a:effectLst/>
                          <a:latin typeface="EYInterstate Light" pitchFamily="2" charset="0"/>
                        </a:rPr>
                        <a:t> July reorganisation.</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GB" sz="1000" b="0" i="0" u="none" strike="noStrike" cap="none" normalizeH="0" baseline="0" dirty="0" smtClean="0">
                        <a:ln>
                          <a:noFill/>
                        </a:ln>
                        <a:solidFill>
                          <a:srgbClr val="000000"/>
                        </a:solidFill>
                        <a:effectLst/>
                        <a:latin typeface="EYInterstate Light" pitchFamily="2" charset="0"/>
                      </a:endParaRPr>
                    </a:p>
                  </a:txBody>
                  <a:tcPr marL="31577" marR="31577" marT="3600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9" name="Chart 8"/>
          <p:cNvGraphicFramePr>
            <a:graphicFrameLocks/>
          </p:cNvGraphicFramePr>
          <p:nvPr>
            <p:extLst>
              <p:ext uri="{D42A27DB-BD31-4B8C-83A1-F6EECF244321}">
                <p14:modId xmlns:p14="http://schemas.microsoft.com/office/powerpoint/2010/main" val="129212165"/>
              </p:ext>
            </p:extLst>
          </p:nvPr>
        </p:nvGraphicFramePr>
        <p:xfrm>
          <a:off x="381000" y="838200"/>
          <a:ext cx="7772400" cy="32004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9908429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0"/>
            <a:ext cx="7729904" cy="1231106"/>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4c. Resource management – recruitment tracker – new joiners in FY14</a:t>
            </a:r>
          </a:p>
          <a:p>
            <a:pPr algn="l" defTabSz="955675" eaLnBrk="0" hangingPunct="0">
              <a:spcAft>
                <a:spcPts val="0"/>
              </a:spcAft>
              <a:defRPr/>
            </a:pP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4" name="Group 270"/>
          <p:cNvGraphicFramePr>
            <a:graphicFrameLocks noGrp="1"/>
          </p:cNvGraphicFramePr>
          <p:nvPr>
            <p:extLst>
              <p:ext uri="{D42A27DB-BD31-4B8C-83A1-F6EECF244321}">
                <p14:modId xmlns:p14="http://schemas.microsoft.com/office/powerpoint/2010/main" val="1644739809"/>
              </p:ext>
            </p:extLst>
          </p:nvPr>
        </p:nvGraphicFramePr>
        <p:xfrm>
          <a:off x="228600" y="625974"/>
          <a:ext cx="8655561" cy="4290648"/>
        </p:xfrm>
        <a:graphic>
          <a:graphicData uri="http://schemas.openxmlformats.org/drawingml/2006/table">
            <a:tbl>
              <a:tblPr>
                <a:tableStyleId>{5DA37D80-6434-44D0-A028-1B22A696006F}</a:tableStyleId>
              </a:tblPr>
              <a:tblGrid>
                <a:gridCol w="1127437"/>
                <a:gridCol w="988777"/>
                <a:gridCol w="1236585"/>
                <a:gridCol w="762000"/>
                <a:gridCol w="1143000"/>
                <a:gridCol w="685800"/>
                <a:gridCol w="609600"/>
                <a:gridCol w="2102362"/>
              </a:tblGrid>
              <a:tr h="152400">
                <a:tc gridSpan="8">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1000" b="1" i="0" u="none" strike="noStrike" kern="1200" cap="none" normalizeH="0" baseline="0" dirty="0" smtClean="0">
                          <a:ln>
                            <a:noFill/>
                          </a:ln>
                          <a:solidFill>
                            <a:schemeClr val="tx1"/>
                          </a:solidFill>
                          <a:effectLst/>
                          <a:latin typeface="+mn-lt"/>
                          <a:ea typeface="+mn-ea"/>
                          <a:cs typeface="+mn-cs"/>
                        </a:rPr>
                        <a:t>On-board/accepted = 6</a:t>
                      </a:r>
                    </a:p>
                  </a:txBody>
                  <a:tcPr marL="34208" marR="34208" marT="36000" marB="36000"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endParaRPr lang="en-GB"/>
                    </a:p>
                  </a:txBody>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10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10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Name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Source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Rank</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Join Date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Role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Location</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Applicants</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Comments</a:t>
                      </a:r>
                    </a:p>
                  </a:txBody>
                  <a:tcPr marL="34208" marR="34208" marT="36000" marB="36000" horzOverflow="overflow">
                    <a:solidFill>
                      <a:schemeClr val="tx2">
                        <a:lumMod val="40000"/>
                        <a:lumOff val="60000"/>
                      </a:schemeClr>
                    </a:solidFill>
                  </a:tcPr>
                </a:tc>
              </a:tr>
              <a:tr h="152400">
                <a:tc gridSpan="8">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On-board</a:t>
                      </a:r>
                    </a:p>
                  </a:txBody>
                  <a:tcPr marL="34208" marR="34208" marT="36000" marB="36000"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Linda Die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08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QA Functional Specialist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QAT</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Sonia Nabors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22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QA Testing Tools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QAT</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Wanda Suriowiec</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Procurement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16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Manager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Fleet Street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Transfer from Procurement to replace contractor in Lync</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Patricia Walker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22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Manager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63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ESP PM</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Wendy Ford</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09 Sep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Business Analyst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193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Collaboration</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it-IT" sz="800" b="0" i="0" u="none" strike="noStrike" kern="1200" cap="none" normalizeH="0" baseline="0" dirty="0" smtClean="0">
                          <a:ln>
                            <a:noFill/>
                          </a:ln>
                          <a:solidFill>
                            <a:schemeClr val="tx1"/>
                          </a:solidFill>
                          <a:effectLst/>
                          <a:latin typeface="+mn-lt"/>
                          <a:ea typeface="+mn-ea"/>
                          <a:cs typeface="+mn-cs"/>
                        </a:rPr>
                        <a:t>Ray Loscalzo </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21 Oct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Manager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4</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Collaboration Deployment Manager</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Derrick Jones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7 Oct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Security Project Manager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ESP</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Katrina Boney</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Director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14 Oct 2013</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ERP Delivery Manager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36</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Mercury</a:t>
                      </a:r>
                    </a:p>
                  </a:txBody>
                  <a:tcPr marL="34208" marR="34208" marT="13683" marB="13683" horzOverflow="overflow"/>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Ray LoScalzo</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Director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21 Oct 2013</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Deployment Manager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118</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Collaboration</a:t>
                      </a:r>
                    </a:p>
                  </a:txBody>
                  <a:tcPr marL="34208" marR="34208" marT="13683" marB="13683" horzOverflow="overflow"/>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Kerryn Johnstone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Transfer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Supervising Associate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12 Aug 2013</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PMO Analyst</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Fleet Street</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PMO</a:t>
                      </a:r>
                    </a:p>
                  </a:txBody>
                  <a:tcPr marL="34208" marR="34208" marT="13683" marB="13683" horzOverflow="overflow"/>
                </a:tc>
              </a:tr>
              <a:tr h="228534">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Venkatanathan Sreenivasan</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Transfer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11 Jul 2013</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Manager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Secaucus</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JD&amp;A</a:t>
                      </a: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Trevor Rudge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09 Sep 2013</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QA Quality Specialist</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London</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QAT</a:t>
                      </a: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35462">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35462">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35462">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bl>
          </a:graphicData>
        </a:graphic>
      </p:graphicFrame>
    </p:spTree>
    <p:extLst>
      <p:ext uri="{BB962C8B-B14F-4D97-AF65-F5344CB8AC3E}">
        <p14:creationId xmlns:p14="http://schemas.microsoft.com/office/powerpoint/2010/main" val="329354314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0"/>
            <a:ext cx="7729904" cy="1477328"/>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4d. Resource management – recruitment tracker – new joiners in FY14</a:t>
            </a:r>
          </a:p>
          <a:p>
            <a:pPr algn="l" defTabSz="955675" eaLnBrk="0" hangingPunct="0">
              <a:spcAft>
                <a:spcPts val="0"/>
              </a:spcAft>
              <a:defRPr/>
            </a:pPr>
            <a:r>
              <a:rPr lang="en-US" sz="1600" b="1" kern="0" dirty="0" smtClean="0">
                <a:solidFill>
                  <a:srgbClr val="646464"/>
                </a:solidFill>
              </a:rPr>
              <a:t>GSS</a:t>
            </a:r>
          </a:p>
          <a:p>
            <a:pPr algn="l" defTabSz="955675" eaLnBrk="0" hangingPunct="0">
              <a:spcAft>
                <a:spcPts val="0"/>
              </a:spcAft>
              <a:defRPr/>
            </a:pP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4" name="Group 270"/>
          <p:cNvGraphicFramePr>
            <a:graphicFrameLocks noGrp="1"/>
          </p:cNvGraphicFramePr>
          <p:nvPr>
            <p:extLst>
              <p:ext uri="{D42A27DB-BD31-4B8C-83A1-F6EECF244321}">
                <p14:modId xmlns:p14="http://schemas.microsoft.com/office/powerpoint/2010/main" val="1904016042"/>
              </p:ext>
            </p:extLst>
          </p:nvPr>
        </p:nvGraphicFramePr>
        <p:xfrm>
          <a:off x="228600" y="625974"/>
          <a:ext cx="8655561" cy="4247976"/>
        </p:xfrm>
        <a:graphic>
          <a:graphicData uri="http://schemas.openxmlformats.org/drawingml/2006/table">
            <a:tbl>
              <a:tblPr>
                <a:tableStyleId>{5DA37D80-6434-44D0-A028-1B22A696006F}</a:tableStyleId>
              </a:tblPr>
              <a:tblGrid>
                <a:gridCol w="1127437"/>
                <a:gridCol w="988777"/>
                <a:gridCol w="1236585"/>
                <a:gridCol w="762000"/>
                <a:gridCol w="1143000"/>
                <a:gridCol w="685800"/>
                <a:gridCol w="609600"/>
                <a:gridCol w="2102362"/>
              </a:tblGrid>
              <a:tr h="152400">
                <a:tc gridSpan="8">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1000" b="1" i="0" u="none" strike="noStrike" kern="1200" cap="none" normalizeH="0" baseline="0" dirty="0" smtClean="0">
                          <a:ln>
                            <a:noFill/>
                          </a:ln>
                          <a:solidFill>
                            <a:schemeClr val="tx1"/>
                          </a:solidFill>
                          <a:effectLst/>
                          <a:latin typeface="+mn-lt"/>
                          <a:ea typeface="+mn-ea"/>
                          <a:cs typeface="+mn-cs"/>
                        </a:rPr>
                        <a:t>On-board/accepted = 8</a:t>
                      </a:r>
                    </a:p>
                  </a:txBody>
                  <a:tcPr marL="34208" marR="34208" marT="36000" marB="36000"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endParaRPr lang="en-GB"/>
                    </a:p>
                  </a:txBody>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10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10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Name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Source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Rank</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Join Date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Role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Location</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Applicants</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Comments</a:t>
                      </a:r>
                    </a:p>
                  </a:txBody>
                  <a:tcPr marL="34208" marR="34208" marT="36000" marB="36000" horzOverflow="overflow">
                    <a:solidFill>
                      <a:schemeClr val="tx2">
                        <a:lumMod val="40000"/>
                        <a:lumOff val="60000"/>
                      </a:schemeClr>
                    </a:solidFill>
                  </a:tcPr>
                </a:tc>
              </a:tr>
              <a:tr h="152400">
                <a:tc gridSpan="8">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On-board</a:t>
                      </a:r>
                    </a:p>
                  </a:txBody>
                  <a:tcPr marL="34208" marR="34208" marT="36000" marB="36000"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Prem Karunakaran</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Supervising 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15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Manager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JD&amp;A</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Jobins Kurian</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01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AE MS Dotnet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JD&amp;A</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Vasanth Mohan NR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01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AE MS Dotnet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JD&amp;A</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Ananya Mondal</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Supervising 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01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PMO Analyst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Cross Org PMO</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Smitha Thomas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19 Aug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QA Functional Specialist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Kerala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JD&amp;A</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Srijit T M </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Intern</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01 Aug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Coordinator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JD&amp;A</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Antony Konnoth</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Strategy and Architecture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Supervising Associate 2</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18 Sep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Manager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Kochi, Kerala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Transfer from S&amp;A</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Jona Thomas John</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23 Sep 2013</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Coordinator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JD&amp;A</a:t>
                      </a:r>
                    </a:p>
                  </a:txBody>
                  <a:tcPr marL="34208" marR="34208" marT="13683" marB="13683" horzOverflow="overflow"/>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Sindhya Francis Kallingal</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TBC</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QA Functional</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JD&amp;A (Resignation backfill for Nimy V P)</a:t>
                      </a:r>
                    </a:p>
                  </a:txBody>
                  <a:tcPr marL="34208" marR="34208" marT="13683" marB="13683" horzOverflow="overflow"/>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Samina 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Senior Associate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29 Jul 2013</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QA Functional</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Maternity cover</a:t>
                      </a:r>
                    </a:p>
                  </a:txBody>
                  <a:tcPr marL="34208" marR="34208" marT="13683" marB="13683" horzOverflow="overflow"/>
                </a:tc>
              </a:tr>
              <a:tr h="228534">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35462">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35462">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35462">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bl>
          </a:graphicData>
        </a:graphic>
      </p:graphicFrame>
    </p:spTree>
    <p:extLst>
      <p:ext uri="{BB962C8B-B14F-4D97-AF65-F5344CB8AC3E}">
        <p14:creationId xmlns:p14="http://schemas.microsoft.com/office/powerpoint/2010/main" val="278345362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0"/>
            <a:ext cx="7729904" cy="984885"/>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4e. Resource management – recruitment tracker - pipeline</a:t>
            </a: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4" name="Group 270"/>
          <p:cNvGraphicFramePr>
            <a:graphicFrameLocks noGrp="1"/>
          </p:cNvGraphicFramePr>
          <p:nvPr>
            <p:extLst>
              <p:ext uri="{D42A27DB-BD31-4B8C-83A1-F6EECF244321}">
                <p14:modId xmlns:p14="http://schemas.microsoft.com/office/powerpoint/2010/main" val="1896565671"/>
              </p:ext>
            </p:extLst>
          </p:nvPr>
        </p:nvGraphicFramePr>
        <p:xfrm>
          <a:off x="104002" y="565022"/>
          <a:ext cx="8229600" cy="6078752"/>
        </p:xfrm>
        <a:graphic>
          <a:graphicData uri="http://schemas.openxmlformats.org/drawingml/2006/table">
            <a:tbl>
              <a:tblPr>
                <a:tableStyleId>{5DA37D80-6434-44D0-A028-1B22A696006F}</a:tableStyleId>
              </a:tblPr>
              <a:tblGrid>
                <a:gridCol w="1676400"/>
                <a:gridCol w="1296250"/>
                <a:gridCol w="1393430"/>
                <a:gridCol w="836057"/>
                <a:gridCol w="3027463"/>
              </a:tblGrid>
              <a:tr h="223767">
                <a:tc gridSpan="5">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1000" b="1" i="0" u="none" strike="noStrike" kern="1200" cap="none" normalizeH="0" baseline="0" dirty="0" smtClean="0">
                          <a:ln>
                            <a:noFill/>
                          </a:ln>
                          <a:solidFill>
                            <a:schemeClr val="tx1"/>
                          </a:solidFill>
                          <a:effectLst/>
                          <a:latin typeface="+mn-lt"/>
                          <a:ea typeface="+mn-ea"/>
                          <a:cs typeface="+mn-cs"/>
                        </a:rPr>
                        <a:t>Pipeline </a:t>
                      </a:r>
                    </a:p>
                  </a:txBody>
                  <a:tcPr marL="34208" marR="34208" marT="36000" marB="36000"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1000" b="1" i="0" u="none" strike="noStrike" kern="1200" cap="none" normalizeH="0" baseline="0" dirty="0" smtClean="0">
                        <a:ln>
                          <a:noFill/>
                        </a:ln>
                        <a:solidFill>
                          <a:schemeClr val="tx1"/>
                        </a:solidFill>
                        <a:effectLst/>
                        <a:latin typeface="+mn-lt"/>
                        <a:ea typeface="+mn-ea"/>
                        <a:cs typeface="+mn-cs"/>
                      </a:endParaRPr>
                    </a:p>
                  </a:txBody>
                  <a:tcPr marL="34208" marR="34208" marT="36000" marB="36000"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10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10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r>
              <a:tr h="304716">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Name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Rank</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Applicants</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Comments</a:t>
                      </a:r>
                    </a:p>
                  </a:txBody>
                  <a:tcPr marL="34208" marR="34208" marT="36000" marB="36000" horzOverflow="overflow">
                    <a:solidFill>
                      <a:schemeClr val="tx2">
                        <a:lumMod val="40000"/>
                        <a:lumOff val="60000"/>
                      </a:schemeClr>
                    </a:solidFill>
                  </a:tcPr>
                </a:tc>
              </a:tr>
              <a:tr h="335665">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GSS Subco Manger - Mercury</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Ravi V Chintamani  final interview 10 Oct 2013. </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260514">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TRI000IS QA Tester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Sindhya Francis Kallingal</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Offered</a:t>
                      </a:r>
                    </a:p>
                  </a:txBody>
                  <a:tcPr marL="34208" marR="34208" marT="13683" marB="13683" horzOverflow="overflow">
                    <a:solidFill>
                      <a:schemeClr val="accent3"/>
                    </a:solidFill>
                  </a:tcPr>
                </a:tc>
              </a:tr>
              <a:tr h="39201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Mercury Senior Tester - ALP0002L</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Director</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Recruiting</a:t>
                      </a:r>
                    </a:p>
                  </a:txBody>
                  <a:tcPr marL="34208" marR="34208" marT="13683" marB="13683" horzOverflow="overflow">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a:ln>
                            <a:noFill/>
                          </a:ln>
                          <a:solidFill>
                            <a:schemeClr val="tx1"/>
                          </a:solidFill>
                          <a:effectLst/>
                          <a:latin typeface="+mn-lt"/>
                          <a:ea typeface="+mn-ea"/>
                          <a:cs typeface="+mn-cs"/>
                        </a:rPr>
                        <a:t>Collaboration Release 3 </a:t>
                      </a:r>
                      <a:r>
                        <a:rPr kumimoji="0" lang="en-US" sz="800" b="0" i="0" u="none" strike="noStrike" kern="1200" cap="none" normalizeH="0" baseline="0" dirty="0" smtClean="0">
                          <a:ln>
                            <a:noFill/>
                          </a:ln>
                          <a:solidFill>
                            <a:schemeClr val="tx1"/>
                          </a:solidFill>
                          <a:effectLst/>
                          <a:latin typeface="+mn-lt"/>
                          <a:ea typeface="+mn-ea"/>
                          <a:cs typeface="+mn-cs"/>
                        </a:rPr>
                        <a:t>PM </a:t>
                      </a:r>
                      <a:r>
                        <a:rPr kumimoji="0" lang="en-GB" sz="800" b="0" i="0" u="none" strike="noStrike" kern="1200" cap="none" normalizeH="0" baseline="0" dirty="0" smtClean="0">
                          <a:ln>
                            <a:noFill/>
                          </a:ln>
                          <a:solidFill>
                            <a:schemeClr val="tx1"/>
                          </a:solidFill>
                          <a:effectLst/>
                          <a:latin typeface="+mn-lt"/>
                          <a:ea typeface="+mn-ea"/>
                          <a:cs typeface="+mn-cs"/>
                        </a:rPr>
                        <a:t>LON004RL</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a:ln>
                            <a:noFill/>
                          </a:ln>
                          <a:solidFill>
                            <a:schemeClr val="tx1"/>
                          </a:solidFill>
                          <a:effectLst/>
                          <a:latin typeface="+mn-lt"/>
                          <a:ea typeface="+mn-ea"/>
                          <a:cs typeface="+mn-cs"/>
                        </a:rPr>
                        <a:t>N/A</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a:t>
                      </a:r>
                      <a:r>
                        <a:rPr kumimoji="0" lang="en-US" sz="800" b="0" i="0" u="none" strike="noStrike" kern="1200" cap="none" normalizeH="0" baseline="0" dirty="0">
                          <a:ln>
                            <a:noFill/>
                          </a:ln>
                          <a:solidFill>
                            <a:schemeClr val="tx1"/>
                          </a:solidFill>
                          <a:effectLst/>
                          <a:latin typeface="+mn-lt"/>
                          <a:ea typeface="+mn-ea"/>
                          <a:cs typeface="+mn-cs"/>
                        </a:rPr>
                        <a:t>Director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54</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a:t>
                      </a:r>
                      <a:r>
                        <a:rPr kumimoji="0" lang="en-US" sz="800" b="0" i="0" u="none" strike="noStrike" kern="1200" cap="none" normalizeH="0" baseline="30000" dirty="0" smtClean="0">
                          <a:ln>
                            <a:noFill/>
                          </a:ln>
                          <a:solidFill>
                            <a:schemeClr val="tx1"/>
                          </a:solidFill>
                          <a:effectLst/>
                          <a:latin typeface="+mn-lt"/>
                          <a:ea typeface="+mn-ea"/>
                          <a:cs typeface="+mn-cs"/>
                        </a:rPr>
                        <a:t>st</a:t>
                      </a:r>
                      <a:r>
                        <a:rPr kumimoji="0" lang="en-US" sz="800" b="0" i="0" u="none" strike="noStrike" kern="1200" cap="none" normalizeH="0" baseline="0" dirty="0" smtClean="0">
                          <a:ln>
                            <a:noFill/>
                          </a:ln>
                          <a:solidFill>
                            <a:schemeClr val="tx1"/>
                          </a:solidFill>
                          <a:effectLst/>
                          <a:latin typeface="+mn-lt"/>
                          <a:ea typeface="+mn-ea"/>
                          <a:cs typeface="+mn-cs"/>
                        </a:rPr>
                        <a:t> Candidate rejected at 2</a:t>
                      </a:r>
                      <a:r>
                        <a:rPr kumimoji="0" lang="en-US" sz="800" b="0" i="0" u="none" strike="noStrike" kern="1200" cap="none" normalizeH="0" baseline="30000" dirty="0" smtClean="0">
                          <a:ln>
                            <a:noFill/>
                          </a:ln>
                          <a:solidFill>
                            <a:schemeClr val="tx1"/>
                          </a:solidFill>
                          <a:effectLst/>
                          <a:latin typeface="+mn-lt"/>
                          <a:ea typeface="+mn-ea"/>
                          <a:cs typeface="+mn-cs"/>
                        </a:rPr>
                        <a:t>nd</a:t>
                      </a:r>
                      <a:r>
                        <a:rPr kumimoji="0" lang="en-US" sz="800" b="0" i="0" u="none" strike="noStrike" kern="1200" cap="none" normalizeH="0" baseline="0" dirty="0" smtClean="0">
                          <a:ln>
                            <a:noFill/>
                          </a:ln>
                          <a:solidFill>
                            <a:schemeClr val="tx1"/>
                          </a:solidFill>
                          <a:effectLst/>
                          <a:latin typeface="+mn-lt"/>
                          <a:ea typeface="+mn-ea"/>
                          <a:cs typeface="+mn-cs"/>
                        </a:rPr>
                        <a:t> interview. 2</a:t>
                      </a:r>
                      <a:r>
                        <a:rPr kumimoji="0" lang="en-US" sz="800" b="0" i="0" u="none" strike="noStrike" kern="1200" cap="none" normalizeH="0" baseline="30000" dirty="0" smtClean="0">
                          <a:ln>
                            <a:noFill/>
                          </a:ln>
                          <a:solidFill>
                            <a:schemeClr val="tx1"/>
                          </a:solidFill>
                          <a:effectLst/>
                          <a:latin typeface="+mn-lt"/>
                          <a:ea typeface="+mn-ea"/>
                          <a:cs typeface="+mn-cs"/>
                        </a:rPr>
                        <a:t>nd</a:t>
                      </a:r>
                      <a:r>
                        <a:rPr kumimoji="0" lang="en-US" sz="800" b="0" i="0" u="none" strike="noStrike" kern="1200" cap="none" normalizeH="0" baseline="0" dirty="0" smtClean="0">
                          <a:ln>
                            <a:noFill/>
                          </a:ln>
                          <a:solidFill>
                            <a:schemeClr val="tx1"/>
                          </a:solidFill>
                          <a:effectLst/>
                          <a:latin typeface="+mn-lt"/>
                          <a:ea typeface="+mn-ea"/>
                          <a:cs typeface="+mn-cs"/>
                        </a:rPr>
                        <a:t> candidate interviewed now being considered for alternative role. 2 CVs in play</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14943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ALP0003V Project Manager – Active Directory</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Assistant Director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0</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Recruiting – contractor backfill</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392589">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TRI000IG GSS Change Analyst</a:t>
                      </a:r>
                      <a:r>
                        <a:rPr kumimoji="0" lang="en-GB" sz="800" b="0" i="0" u="none" strike="noStrike" kern="1200" cap="none" normalizeH="0" baseline="0" dirty="0">
                          <a:ln>
                            <a:noFill/>
                          </a:ln>
                          <a:solidFill>
                            <a:schemeClr val="tx1"/>
                          </a:solidFill>
                          <a:effectLst/>
                          <a:latin typeface="+mn-lt"/>
                          <a:ea typeface="+mn-ea"/>
                          <a:cs typeface="+mn-cs"/>
                        </a:rPr>
                        <a:t> </a:t>
                      </a:r>
                      <a:r>
                        <a:rPr kumimoji="0" lang="en-GB" sz="800" b="0" i="0" u="none" strike="noStrike" kern="1200" cap="none" normalizeH="0" baseline="0" dirty="0" smtClean="0">
                          <a:ln>
                            <a:noFill/>
                          </a:ln>
                          <a:solidFill>
                            <a:schemeClr val="tx1"/>
                          </a:solidFill>
                          <a:effectLst/>
                          <a:latin typeface="+mn-lt"/>
                          <a:ea typeface="+mn-ea"/>
                          <a:cs typeface="+mn-cs"/>
                        </a:rPr>
                        <a:t>– Op Readiness/JD&amp;A (to support Vinodh)</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Mohammed Javed’</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Associate Grade 3 / Senior Associate</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1</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Awaiting final confirmation to make the offer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7476">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ATL0016K (Mercury Deployment Director) </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227</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Jose Gago Da Camara rejected at final stage of interview. Recruitment on-going.</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LON004X2 Collaboration UK BA</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Associate Director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9</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Recruiting</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NEW008KV Outlook / Exchange Asia-Pac deployment lead</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Rachel Harlow</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Assistant Director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1</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Rachel to be rehired by EY New Zealand</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ALP00017 Microsoft Infrastructure Test Lead</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Supervising Associate</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68</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Recruiting for QAT</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ALP0002Z IT Security Business Analyst</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Assistant Director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22</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Offer made</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ATL001HG Quality Program Manager</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Assistant Director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190</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QAT Recruitment for Mercury</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ATL001HY Senior Capacity Analyst</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Supervising Associate</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65</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Recruiting</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Outlook / Exchange PM App Assessment</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Supervising Associate</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2 x Junior PMs for Outlook / Exchange. Awaiting Taleo reference from recruitment</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ALP0004C Quality Program Manager</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Assistant Director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QAT Recruitment for ATF</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LON0050Y Collaboration Transition manager x 2</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Assistant Director</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Backfills for Richard Brown and Vijayaprasath V</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Collaboration Environments PM</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Brett McLatchie</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Assistant Director</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1</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Final Interview 06/Nov/13. Awaiting Taleo detail</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TRI000MP QA Performance Specialist</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Supervising Associate</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GSS Request. 2 performance and 1 capacity analyst for QAT</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TRI000MX QA Test Automation</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Supervising Associate - Associate</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GSS Request for 1 lead,  1 Senior and 1 specialist Automation Tester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bl>
          </a:graphicData>
        </a:graphic>
      </p:graphicFrame>
    </p:spTree>
    <p:extLst>
      <p:ext uri="{BB962C8B-B14F-4D97-AF65-F5344CB8AC3E}">
        <p14:creationId xmlns:p14="http://schemas.microsoft.com/office/powerpoint/2010/main" val="2198630498"/>
      </p:ext>
    </p:extLst>
  </p:cSld>
  <p:clrMapOvr>
    <a:masterClrMapping/>
  </p:clrMapOvr>
  <p:timing>
    <p:tnLst>
      <p:par>
        <p:cTn id="1" dur="indefinite" restart="never" nodeType="tmRoot"/>
      </p:par>
    </p:tnLst>
  </p:timing>
</p:sld>
</file>

<file path=ppt/theme/theme1.xml><?xml version="1.0" encoding="utf-8"?>
<a:theme xmlns:a="http://schemas.openxmlformats.org/drawingml/2006/main" name="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2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0.xml><?xml version="1.0" encoding="utf-8"?>
<a:theme xmlns:a="http://schemas.openxmlformats.org/drawingml/2006/main" name="4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1.xml><?xml version="1.0" encoding="utf-8"?>
<a:theme xmlns:a="http://schemas.openxmlformats.org/drawingml/2006/main" name="4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2.xml><?xml version="1.0" encoding="utf-8"?>
<a:theme xmlns:a="http://schemas.openxmlformats.org/drawingml/2006/main" name="4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3.xml><?xml version="1.0" encoding="utf-8"?>
<a:theme xmlns:a="http://schemas.openxmlformats.org/drawingml/2006/main" name="4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4.xml><?xml version="1.0" encoding="utf-8"?>
<a:theme xmlns:a="http://schemas.openxmlformats.org/drawingml/2006/main" name="4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5.xml><?xml version="1.0" encoding="utf-8"?>
<a:theme xmlns:a="http://schemas.openxmlformats.org/drawingml/2006/main" name="5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6.xml><?xml version="1.0" encoding="utf-8"?>
<a:theme xmlns:a="http://schemas.openxmlformats.org/drawingml/2006/main" name="5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7.xml><?xml version="1.0" encoding="utf-8"?>
<a:theme xmlns:a="http://schemas.openxmlformats.org/drawingml/2006/main" name="5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08.xml><?xml version="1.0" encoding="utf-8"?>
<a:theme xmlns:a="http://schemas.openxmlformats.org/drawingml/2006/main" name="5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09.xml><?xml version="1.0" encoding="utf-8"?>
<a:theme xmlns:a="http://schemas.openxmlformats.org/drawingml/2006/main" name="5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10.xml><?xml version="1.0" encoding="utf-8"?>
<a:theme xmlns:a="http://schemas.openxmlformats.org/drawingml/2006/main" name="5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1.xml><?xml version="1.0" encoding="utf-8"?>
<a:theme xmlns:a="http://schemas.openxmlformats.org/drawingml/2006/main" name="5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2.xml><?xml version="1.0" encoding="utf-8"?>
<a:theme xmlns:a="http://schemas.openxmlformats.org/drawingml/2006/main" name="5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3.xml><?xml version="1.0" encoding="utf-8"?>
<a:theme xmlns:a="http://schemas.openxmlformats.org/drawingml/2006/main" name="5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4.xml><?xml version="1.0" encoding="utf-8"?>
<a:theme xmlns:a="http://schemas.openxmlformats.org/drawingml/2006/main" name="5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5.xml><?xml version="1.0" encoding="utf-8"?>
<a:theme xmlns:a="http://schemas.openxmlformats.org/drawingml/2006/main" name="5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6.xml><?xml version="1.0" encoding="utf-8"?>
<a:theme xmlns:a="http://schemas.openxmlformats.org/drawingml/2006/main" name="6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7.xml><?xml version="1.0" encoding="utf-8"?>
<a:theme xmlns:a="http://schemas.openxmlformats.org/drawingml/2006/main" name="6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8.xml><?xml version="1.0" encoding="utf-8"?>
<a:theme xmlns:a="http://schemas.openxmlformats.org/drawingml/2006/main" name="6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9.xml><?xml version="1.0" encoding="utf-8"?>
<a:theme xmlns:a="http://schemas.openxmlformats.org/drawingml/2006/main" name="6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0.xml><?xml version="1.0" encoding="utf-8"?>
<a:theme xmlns:a="http://schemas.openxmlformats.org/drawingml/2006/main" name="6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1.xml><?xml version="1.0" encoding="utf-8"?>
<a:theme xmlns:a="http://schemas.openxmlformats.org/drawingml/2006/main" name="6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2.xml><?xml version="1.0" encoding="utf-8"?>
<a:theme xmlns:a="http://schemas.openxmlformats.org/drawingml/2006/main" name="6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3.xml><?xml version="1.0" encoding="utf-8"?>
<a:theme xmlns:a="http://schemas.openxmlformats.org/drawingml/2006/main" name="6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4.xml><?xml version="1.0" encoding="utf-8"?>
<a:theme xmlns:a="http://schemas.openxmlformats.org/drawingml/2006/main" name="6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5.xml><?xml version="1.0" encoding="utf-8"?>
<a:theme xmlns:a="http://schemas.openxmlformats.org/drawingml/2006/main" name="6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6.xml><?xml version="1.0" encoding="utf-8"?>
<a:theme xmlns:a="http://schemas.openxmlformats.org/drawingml/2006/main" name="7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7.xml><?xml version="1.0" encoding="utf-8"?>
<a:theme xmlns:a="http://schemas.openxmlformats.org/drawingml/2006/main" name="5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28.xml><?xml version="1.0" encoding="utf-8"?>
<a:theme xmlns:a="http://schemas.openxmlformats.org/drawingml/2006/main" name="5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29.xml><?xml version="1.0" encoding="utf-8"?>
<a:theme xmlns:a="http://schemas.openxmlformats.org/drawingml/2006/main" name="5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30.xml><?xml version="1.0" encoding="utf-8"?>
<a:theme xmlns:a="http://schemas.openxmlformats.org/drawingml/2006/main" name="5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31.xml><?xml version="1.0" encoding="utf-8"?>
<a:theme xmlns:a="http://schemas.openxmlformats.org/drawingml/2006/main" name="7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32.xml><?xml version="1.0" encoding="utf-8"?>
<a:theme xmlns:a="http://schemas.openxmlformats.org/drawingml/2006/main" name="7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33.xml><?xml version="1.0" encoding="utf-8"?>
<a:theme xmlns:a="http://schemas.openxmlformats.org/drawingml/2006/main" name="7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34.xml><?xml version="1.0" encoding="utf-8"?>
<a:theme xmlns:a="http://schemas.openxmlformats.org/drawingml/2006/main" name="7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35.xml><?xml version="1.0" encoding="utf-8"?>
<a:theme xmlns:a="http://schemas.openxmlformats.org/drawingml/2006/main" name="7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36.xml><?xml version="1.0" encoding="utf-8"?>
<a:theme xmlns:a="http://schemas.openxmlformats.org/drawingml/2006/main" name="7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37.xml><?xml version="1.0" encoding="utf-8"?>
<a:theme xmlns:a="http://schemas.openxmlformats.org/drawingml/2006/main" name="5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38.xml><?xml version="1.0" encoding="utf-8"?>
<a:theme xmlns:a="http://schemas.openxmlformats.org/drawingml/2006/main" name="5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39.xml><?xml version="1.0" encoding="utf-8"?>
<a:theme xmlns:a="http://schemas.openxmlformats.org/drawingml/2006/main" name="5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4.xml><?xml version="1.0" encoding="utf-8"?>
<a:theme xmlns:a="http://schemas.openxmlformats.org/drawingml/2006/main" name="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40.xml><?xml version="1.0" encoding="utf-8"?>
<a:theme xmlns:a="http://schemas.openxmlformats.org/drawingml/2006/main" name="7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41.xml><?xml version="1.0" encoding="utf-8"?>
<a:theme xmlns:a="http://schemas.openxmlformats.org/drawingml/2006/main" name="7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42.xml><?xml version="1.0" encoding="utf-8"?>
<a:theme xmlns:a="http://schemas.openxmlformats.org/drawingml/2006/main" name="7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43.xml><?xml version="1.0" encoding="utf-8"?>
<a:theme xmlns:a="http://schemas.openxmlformats.org/drawingml/2006/main" name="8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44.xml><?xml version="1.0" encoding="utf-8"?>
<a:theme xmlns:a="http://schemas.openxmlformats.org/drawingml/2006/main" name="8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45.xml><?xml version="1.0" encoding="utf-8"?>
<a:theme xmlns:a="http://schemas.openxmlformats.org/drawingml/2006/main" name="8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46.xml><?xml version="1.0" encoding="utf-8"?>
<a:theme xmlns:a="http://schemas.openxmlformats.org/drawingml/2006/main" name="5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47.xml><?xml version="1.0" encoding="utf-8"?>
<a:theme xmlns:a="http://schemas.openxmlformats.org/drawingml/2006/main" name="6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48.xml><?xml version="1.0" encoding="utf-8"?>
<a:theme xmlns:a="http://schemas.openxmlformats.org/drawingml/2006/main" name="6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49.xml><?xml version="1.0" encoding="utf-8"?>
<a:theme xmlns:a="http://schemas.openxmlformats.org/drawingml/2006/main" name="6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5.xml><?xml version="1.0" encoding="utf-8"?>
<a:theme xmlns:a="http://schemas.openxmlformats.org/drawingml/2006/main" name="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50.xml><?xml version="1.0" encoding="utf-8"?>
<a:theme xmlns:a="http://schemas.openxmlformats.org/drawingml/2006/main" name="8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51.xml><?xml version="1.0" encoding="utf-8"?>
<a:theme xmlns:a="http://schemas.openxmlformats.org/drawingml/2006/main" name="8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52.xml><?xml version="1.0" encoding="utf-8"?>
<a:theme xmlns:a="http://schemas.openxmlformats.org/drawingml/2006/main" name="8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53.xml><?xml version="1.0" encoding="utf-8"?>
<a:theme xmlns:a="http://schemas.openxmlformats.org/drawingml/2006/main" name="8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54.xml><?xml version="1.0" encoding="utf-8"?>
<a:theme xmlns:a="http://schemas.openxmlformats.org/drawingml/2006/main" name="8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55.xml><?xml version="1.0" encoding="utf-8"?>
<a:theme xmlns:a="http://schemas.openxmlformats.org/drawingml/2006/main" name="8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56.xml><?xml version="1.0" encoding="utf-8"?>
<a:theme xmlns:a="http://schemas.openxmlformats.org/drawingml/2006/main" name="6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57.xml><?xml version="1.0" encoding="utf-8"?>
<a:theme xmlns:a="http://schemas.openxmlformats.org/drawingml/2006/main" name="6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58.xml><?xml version="1.0" encoding="utf-8"?>
<a:theme xmlns:a="http://schemas.openxmlformats.org/drawingml/2006/main" name="6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59.xml><?xml version="1.0" encoding="utf-8"?>
<a:theme xmlns:a="http://schemas.openxmlformats.org/drawingml/2006/main" name="6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6.xml><?xml version="1.0" encoding="utf-8"?>
<a:theme xmlns:a="http://schemas.openxmlformats.org/drawingml/2006/main" name="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60.xml><?xml version="1.0" encoding="utf-8"?>
<a:theme xmlns:a="http://schemas.openxmlformats.org/drawingml/2006/main" name="6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61.xml><?xml version="1.0" encoding="utf-8"?>
<a:theme xmlns:a="http://schemas.openxmlformats.org/drawingml/2006/main" name="6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62.xml><?xml version="1.0" encoding="utf-8"?>
<a:theme xmlns:a="http://schemas.openxmlformats.org/drawingml/2006/main" name="6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63.xml><?xml version="1.0" encoding="utf-8"?>
<a:theme xmlns:a="http://schemas.openxmlformats.org/drawingml/2006/main" name="7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64.xml><?xml version="1.0" encoding="utf-8"?>
<a:theme xmlns:a="http://schemas.openxmlformats.org/drawingml/2006/main" name="8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65.xml><?xml version="1.0" encoding="utf-8"?>
<a:theme xmlns:a="http://schemas.openxmlformats.org/drawingml/2006/main" name="9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66.xml><?xml version="1.0" encoding="utf-8"?>
<a:theme xmlns:a="http://schemas.openxmlformats.org/drawingml/2006/main" name="9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67.xml><?xml version="1.0" encoding="utf-8"?>
<a:theme xmlns:a="http://schemas.openxmlformats.org/drawingml/2006/main" name="9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68.xml><?xml version="1.0" encoding="utf-8"?>
<a:theme xmlns:a="http://schemas.openxmlformats.org/drawingml/2006/main" name="9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69.xml><?xml version="1.0" encoding="utf-8"?>
<a:theme xmlns:a="http://schemas.openxmlformats.org/drawingml/2006/main" name="7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7.xml><?xml version="1.0" encoding="utf-8"?>
<a:theme xmlns:a="http://schemas.openxmlformats.org/drawingml/2006/main" name="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70.xml><?xml version="1.0" encoding="utf-8"?>
<a:theme xmlns:a="http://schemas.openxmlformats.org/drawingml/2006/main" name="7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71.xml><?xml version="1.0" encoding="utf-8"?>
<a:theme xmlns:a="http://schemas.openxmlformats.org/drawingml/2006/main" name="7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72.xml><?xml version="1.0" encoding="utf-8"?>
<a:theme xmlns:a="http://schemas.openxmlformats.org/drawingml/2006/main" name="7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73.xml><?xml version="1.0" encoding="utf-8"?>
<a:theme xmlns:a="http://schemas.openxmlformats.org/drawingml/2006/main" name="9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74.xml><?xml version="1.0" encoding="utf-8"?>
<a:theme xmlns:a="http://schemas.openxmlformats.org/drawingml/2006/main" name="9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75.xml><?xml version="1.0" encoding="utf-8"?>
<a:theme xmlns:a="http://schemas.openxmlformats.org/drawingml/2006/main" name="9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76.xml><?xml version="1.0" encoding="utf-8"?>
<a:theme xmlns:a="http://schemas.openxmlformats.org/drawingml/2006/main" name="9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77.xml><?xml version="1.0" encoding="utf-8"?>
<a:theme xmlns:a="http://schemas.openxmlformats.org/drawingml/2006/main" name="9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78.xml><?xml version="1.0" encoding="utf-8"?>
<a:theme xmlns:a="http://schemas.openxmlformats.org/drawingml/2006/main" name="9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79.xml><?xml version="1.0" encoding="utf-8"?>
<a:theme xmlns:a="http://schemas.openxmlformats.org/drawingml/2006/main" name="7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8.xml><?xml version="1.0" encoding="utf-8"?>
<a:theme xmlns:a="http://schemas.openxmlformats.org/drawingml/2006/main" name="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80.xml><?xml version="1.0" encoding="utf-8"?>
<a:theme xmlns:a="http://schemas.openxmlformats.org/drawingml/2006/main" name="7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81.xml><?xml version="1.0" encoding="utf-8"?>
<a:theme xmlns:a="http://schemas.openxmlformats.org/drawingml/2006/main" name="7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82.xml><?xml version="1.0" encoding="utf-8"?>
<a:theme xmlns:a="http://schemas.openxmlformats.org/drawingml/2006/main" name="7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83.xml><?xml version="1.0" encoding="utf-8"?>
<a:theme xmlns:a="http://schemas.openxmlformats.org/drawingml/2006/main" name="7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84.xml><?xml version="1.0" encoding="utf-8"?>
<a:theme xmlns:a="http://schemas.openxmlformats.org/drawingml/2006/main" name="8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85.xml><?xml version="1.0" encoding="utf-8"?>
<a:theme xmlns:a="http://schemas.openxmlformats.org/drawingml/2006/main" name="10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86.xml><?xml version="1.0" encoding="utf-8"?>
<a:theme xmlns:a="http://schemas.openxmlformats.org/drawingml/2006/main" name="10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87.xml><?xml version="1.0" encoding="utf-8"?>
<a:theme xmlns:a="http://schemas.openxmlformats.org/drawingml/2006/main" name="10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88.xml><?xml version="1.0" encoding="utf-8"?>
<a:theme xmlns:a="http://schemas.openxmlformats.org/drawingml/2006/main" name="10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89.xml><?xml version="1.0" encoding="utf-8"?>
<a:theme xmlns:a="http://schemas.openxmlformats.org/drawingml/2006/main" name="10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xml><?xml version="1.0" encoding="utf-8"?>
<a:theme xmlns:a="http://schemas.openxmlformats.org/drawingml/2006/main" name="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0.xml><?xml version="1.0" encoding="utf-8"?>
<a:theme xmlns:a="http://schemas.openxmlformats.org/drawingml/2006/main" name="10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1.xml><?xml version="1.0" encoding="utf-8"?>
<a:theme xmlns:a="http://schemas.openxmlformats.org/drawingml/2006/main" name="8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92.xml><?xml version="1.0" encoding="utf-8"?>
<a:theme xmlns:a="http://schemas.openxmlformats.org/drawingml/2006/main" name="10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3.xml><?xml version="1.0" encoding="utf-8"?>
<a:theme xmlns:a="http://schemas.openxmlformats.org/drawingml/2006/main" name="10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4.xml><?xml version="1.0" encoding="utf-8"?>
<a:theme xmlns:a="http://schemas.openxmlformats.org/drawingml/2006/main" name="10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5.xml><?xml version="1.0" encoding="utf-8"?>
<a:theme xmlns:a="http://schemas.openxmlformats.org/drawingml/2006/main" name="10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6.xml><?xml version="1.0" encoding="utf-8"?>
<a:theme xmlns:a="http://schemas.openxmlformats.org/drawingml/2006/main" name="11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7.xml><?xml version="1.0" encoding="utf-8"?>
<a:theme xmlns:a="http://schemas.openxmlformats.org/drawingml/2006/main" name="11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8.xml><?xml version="1.0" encoding="utf-8"?>
<a:theme xmlns:a="http://schemas.openxmlformats.org/drawingml/2006/main" name="8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99.xml><?xml version="1.0" encoding="utf-8"?>
<a:theme xmlns:a="http://schemas.openxmlformats.org/drawingml/2006/main" name="8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Grey fill divider">
  <a:themeElements>
    <a:clrScheme name="Grey fill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Grey fill divider">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Grey fill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xml><?xml version="1.0" encoding="utf-8"?>
<a:theme xmlns:a="http://schemas.openxmlformats.org/drawingml/2006/main" name="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0.xml><?xml version="1.0" encoding="utf-8"?>
<a:theme xmlns:a="http://schemas.openxmlformats.org/drawingml/2006/main" name="8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01.xml><?xml version="1.0" encoding="utf-8"?>
<a:theme xmlns:a="http://schemas.openxmlformats.org/drawingml/2006/main" name="8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02.xml><?xml version="1.0" encoding="utf-8"?>
<a:theme xmlns:a="http://schemas.openxmlformats.org/drawingml/2006/main" name="11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3.xml><?xml version="1.0" encoding="utf-8"?>
<a:theme xmlns:a="http://schemas.openxmlformats.org/drawingml/2006/main" name="11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4.xml><?xml version="1.0" encoding="utf-8"?>
<a:theme xmlns:a="http://schemas.openxmlformats.org/drawingml/2006/main" name="11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5.xml><?xml version="1.0" encoding="utf-8"?>
<a:theme xmlns:a="http://schemas.openxmlformats.org/drawingml/2006/main" name="11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6.xml><?xml version="1.0" encoding="utf-8"?>
<a:theme xmlns:a="http://schemas.openxmlformats.org/drawingml/2006/main" name="11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7.xml><?xml version="1.0" encoding="utf-8"?>
<a:theme xmlns:a="http://schemas.openxmlformats.org/drawingml/2006/main" name="11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8.xml><?xml version="1.0" encoding="utf-8"?>
<a:theme xmlns:a="http://schemas.openxmlformats.org/drawingml/2006/main" name="8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09.xml><?xml version="1.0" encoding="utf-8"?>
<a:theme xmlns:a="http://schemas.openxmlformats.org/drawingml/2006/main" name="8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1.xml><?xml version="1.0" encoding="utf-8"?>
<a:theme xmlns:a="http://schemas.openxmlformats.org/drawingml/2006/main" name="1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10.xml><?xml version="1.0" encoding="utf-8"?>
<a:theme xmlns:a="http://schemas.openxmlformats.org/drawingml/2006/main" name="8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11.xml><?xml version="1.0" encoding="utf-8"?>
<a:theme xmlns:a="http://schemas.openxmlformats.org/drawingml/2006/main" name="8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12.xml><?xml version="1.0" encoding="utf-8"?>
<a:theme xmlns:a="http://schemas.openxmlformats.org/drawingml/2006/main" name="9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13.xml><?xml version="1.0" encoding="utf-8"?>
<a:theme xmlns:a="http://schemas.openxmlformats.org/drawingml/2006/main" name="9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14.xml><?xml version="1.0" encoding="utf-8"?>
<a:theme xmlns:a="http://schemas.openxmlformats.org/drawingml/2006/main" name="11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15.xml><?xml version="1.0" encoding="utf-8"?>
<a:theme xmlns:a="http://schemas.openxmlformats.org/drawingml/2006/main" name="11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16.xml><?xml version="1.0" encoding="utf-8"?>
<a:theme xmlns:a="http://schemas.openxmlformats.org/drawingml/2006/main" name="12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17.xml><?xml version="1.0" encoding="utf-8"?>
<a:theme xmlns:a="http://schemas.openxmlformats.org/drawingml/2006/main" name="12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18.xml><?xml version="1.0" encoding="utf-8"?>
<a:theme xmlns:a="http://schemas.openxmlformats.org/drawingml/2006/main" name="12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19.xml><?xml version="1.0" encoding="utf-8"?>
<a:theme xmlns:a="http://schemas.openxmlformats.org/drawingml/2006/main" name="12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2.xml><?xml version="1.0" encoding="utf-8"?>
<a:theme xmlns:a="http://schemas.openxmlformats.org/drawingml/2006/main" name="3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0.xml><?xml version="1.0" encoding="utf-8"?>
<a:theme xmlns:a="http://schemas.openxmlformats.org/drawingml/2006/main" name="9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1.xml><?xml version="1.0" encoding="utf-8"?>
<a:theme xmlns:a="http://schemas.openxmlformats.org/drawingml/2006/main" name="9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2.xml><?xml version="1.0" encoding="utf-8"?>
<a:theme xmlns:a="http://schemas.openxmlformats.org/drawingml/2006/main" name="9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3.xml><?xml version="1.0" encoding="utf-8"?>
<a:theme xmlns:a="http://schemas.openxmlformats.org/drawingml/2006/main" name="9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4.xml><?xml version="1.0" encoding="utf-8"?>
<a:theme xmlns:a="http://schemas.openxmlformats.org/drawingml/2006/main" name="9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5.xml><?xml version="1.0" encoding="utf-8"?>
<a:theme xmlns:a="http://schemas.openxmlformats.org/drawingml/2006/main" name="9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6.xml><?xml version="1.0" encoding="utf-8"?>
<a:theme xmlns:a="http://schemas.openxmlformats.org/drawingml/2006/main" name="9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7.xml><?xml version="1.0" encoding="utf-8"?>
<a:theme xmlns:a="http://schemas.openxmlformats.org/drawingml/2006/main" name="9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8.xml><?xml version="1.0" encoding="utf-8"?>
<a:theme xmlns:a="http://schemas.openxmlformats.org/drawingml/2006/main" name="12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29.xml><?xml version="1.0" encoding="utf-8"?>
<a:theme xmlns:a="http://schemas.openxmlformats.org/drawingml/2006/main" name="12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3.xml><?xml version="1.0" encoding="utf-8"?>
<a:theme xmlns:a="http://schemas.openxmlformats.org/drawingml/2006/main" name="3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30.xml><?xml version="1.0" encoding="utf-8"?>
<a:theme xmlns:a="http://schemas.openxmlformats.org/drawingml/2006/main" name="12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31.xml><?xml version="1.0" encoding="utf-8"?>
<a:theme xmlns:a="http://schemas.openxmlformats.org/drawingml/2006/main" name="12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32.xml><?xml version="1.0" encoding="utf-8"?>
<a:theme xmlns:a="http://schemas.openxmlformats.org/drawingml/2006/main" name="12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33.xml><?xml version="1.0" encoding="utf-8"?>
<a:theme xmlns:a="http://schemas.openxmlformats.org/drawingml/2006/main" name="10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34.xml><?xml version="1.0" encoding="utf-8"?>
<a:theme xmlns:a="http://schemas.openxmlformats.org/drawingml/2006/main" name="10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35.xml><?xml version="1.0" encoding="utf-8"?>
<a:theme xmlns:a="http://schemas.openxmlformats.org/drawingml/2006/main" name="10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36.xml><?xml version="1.0" encoding="utf-8"?>
<a:theme xmlns:a="http://schemas.openxmlformats.org/drawingml/2006/main" name="10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37.xml><?xml version="1.0" encoding="utf-8"?>
<a:theme xmlns:a="http://schemas.openxmlformats.org/drawingml/2006/main" name="10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38.xml><?xml version="1.0" encoding="utf-8"?>
<a:theme xmlns:a="http://schemas.openxmlformats.org/drawingml/2006/main" name="12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39.xml><?xml version="1.0" encoding="utf-8"?>
<a:theme xmlns:a="http://schemas.openxmlformats.org/drawingml/2006/main" name="13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xml><?xml version="1.0" encoding="utf-8"?>
<a:theme xmlns:a="http://schemas.openxmlformats.org/drawingml/2006/main" name="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40.xml><?xml version="1.0" encoding="utf-8"?>
<a:theme xmlns:a="http://schemas.openxmlformats.org/drawingml/2006/main" name="13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1.xml><?xml version="1.0" encoding="utf-8"?>
<a:theme xmlns:a="http://schemas.openxmlformats.org/drawingml/2006/main" name="13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2.xml><?xml version="1.0" encoding="utf-8"?>
<a:theme xmlns:a="http://schemas.openxmlformats.org/drawingml/2006/main" name="13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3.xml><?xml version="1.0" encoding="utf-8"?>
<a:theme xmlns:a="http://schemas.openxmlformats.org/drawingml/2006/main" name="13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4.xml><?xml version="1.0" encoding="utf-8"?>
<a:theme xmlns:a="http://schemas.openxmlformats.org/drawingml/2006/main" name="13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5.xml><?xml version="1.0" encoding="utf-8"?>
<a:theme xmlns:a="http://schemas.openxmlformats.org/drawingml/2006/main" name="13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6.xml><?xml version="1.0" encoding="utf-8"?>
<a:theme xmlns:a="http://schemas.openxmlformats.org/drawingml/2006/main" name="13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7.xml><?xml version="1.0" encoding="utf-8"?>
<a:theme xmlns:a="http://schemas.openxmlformats.org/drawingml/2006/main" name="13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8.xml><?xml version="1.0" encoding="utf-8"?>
<a:theme xmlns:a="http://schemas.openxmlformats.org/drawingml/2006/main" name="13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9.xml><?xml version="1.0" encoding="utf-8"?>
<a:theme xmlns:a="http://schemas.openxmlformats.org/drawingml/2006/main" name="10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5.xml><?xml version="1.0" encoding="utf-8"?>
<a:theme xmlns:a="http://schemas.openxmlformats.org/drawingml/2006/main" name="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50.xml><?xml version="1.0" encoding="utf-8"?>
<a:theme xmlns:a="http://schemas.openxmlformats.org/drawingml/2006/main" name="10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51.xml><?xml version="1.0" encoding="utf-8"?>
<a:theme xmlns:a="http://schemas.openxmlformats.org/drawingml/2006/main" name="10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52.xml><?xml version="1.0" encoding="utf-8"?>
<a:theme xmlns:a="http://schemas.openxmlformats.org/drawingml/2006/main" name="14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53.xml><?xml version="1.0" encoding="utf-8"?>
<a:theme xmlns:a="http://schemas.openxmlformats.org/drawingml/2006/main" name="14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54.xml><?xml version="1.0" encoding="utf-8"?>
<a:theme xmlns:a="http://schemas.openxmlformats.org/drawingml/2006/main" name="14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55.xml><?xml version="1.0" encoding="utf-8"?>
<a:theme xmlns:a="http://schemas.openxmlformats.org/drawingml/2006/main" name="14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56.xml><?xml version="1.0" encoding="utf-8"?>
<a:theme xmlns:a="http://schemas.openxmlformats.org/drawingml/2006/main" name="14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57.xml><?xml version="1.0" encoding="utf-8"?>
<a:theme xmlns:a="http://schemas.openxmlformats.org/drawingml/2006/main" name="14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58.xml><?xml version="1.0" encoding="utf-8"?>
<a:theme xmlns:a="http://schemas.openxmlformats.org/drawingml/2006/main" name="14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59.xml><?xml version="1.0" encoding="utf-8"?>
<a:theme xmlns:a="http://schemas.openxmlformats.org/drawingml/2006/main" name="14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6.xml><?xml version="1.0" encoding="utf-8"?>
<a:theme xmlns:a="http://schemas.openxmlformats.org/drawingml/2006/main" name="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60.xml><?xml version="1.0" encoding="utf-8"?>
<a:theme xmlns:a="http://schemas.openxmlformats.org/drawingml/2006/main" name="10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61.xml><?xml version="1.0" encoding="utf-8"?>
<a:theme xmlns:a="http://schemas.openxmlformats.org/drawingml/2006/main" name="10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62.xml><?xml version="1.0" encoding="utf-8"?>
<a:theme xmlns:a="http://schemas.openxmlformats.org/drawingml/2006/main" name="14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63.xml><?xml version="1.0" encoding="utf-8"?>
<a:theme xmlns:a="http://schemas.openxmlformats.org/drawingml/2006/main" name="14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64.xml><?xml version="1.0" encoding="utf-8"?>
<a:theme xmlns:a="http://schemas.openxmlformats.org/drawingml/2006/main" name="15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65.xml><?xml version="1.0" encoding="utf-8"?>
<a:theme xmlns:a="http://schemas.openxmlformats.org/drawingml/2006/main" name="15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66.xml><?xml version="1.0" encoding="utf-8"?>
<a:theme xmlns:a="http://schemas.openxmlformats.org/drawingml/2006/main" name="15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67.xml><?xml version="1.0" encoding="utf-8"?>
<a:theme xmlns:a="http://schemas.openxmlformats.org/drawingml/2006/main" name="11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68.xml><?xml version="1.0" encoding="utf-8"?>
<a:theme xmlns:a="http://schemas.openxmlformats.org/drawingml/2006/main" name="15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69.xml><?xml version="1.0" encoding="utf-8"?>
<a:theme xmlns:a="http://schemas.openxmlformats.org/drawingml/2006/main" name="15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xml><?xml version="1.0" encoding="utf-8"?>
<a:theme xmlns:a="http://schemas.openxmlformats.org/drawingml/2006/main" name="1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lumMod val="40000"/>
            <a:lumOff val="60000"/>
          </a:schemeClr>
        </a:solidFill>
        <a:ln w="9525" cap="flat" cmpd="sng" algn="ctr">
          <a:solidFill>
            <a:schemeClr val="accent2">
              <a:lumMod val="40000"/>
              <a:lumOff val="60000"/>
            </a:schemeClr>
          </a:solidFill>
          <a:prstDash val="solid"/>
          <a:round/>
          <a:headEnd type="none" w="med" len="med"/>
          <a:tailEnd type="none" w="med" len="med"/>
        </a:ln>
        <a:effectLst/>
      </a:spPr>
      <a:bodyPr vert="horz" wrap="none" lIns="91418" tIns="45709" rIns="91418" bIns="45709" numCol="1" rtlCol="0" anchor="ctr" anchorCtr="0" compatLnSpc="1">
        <a:prstTxWarp prst="textNoShape">
          <a:avLst/>
        </a:prstTxWarp>
      </a:bodyPr>
      <a:lstStyle>
        <a:defPPr algn="ctr" fontAlgn="base">
          <a:spcBef>
            <a:spcPct val="0"/>
          </a:spcBef>
          <a:spcAft>
            <a:spcPct val="0"/>
          </a:spcAft>
          <a:defRPr sz="600" b="1" dirty="0">
            <a:solidFill>
              <a:srgbClr val="646464"/>
            </a:solidFill>
          </a:defRPr>
        </a:defPPr>
      </a:lstStyle>
    </a:spDef>
    <a:lnDef>
      <a:spPr bwMode="auto">
        <a:solidFill>
          <a:schemeClr val="accent2"/>
        </a:solidFill>
        <a:ln w="12700" cap="flat" cmpd="sng" algn="ctr">
          <a:solidFill>
            <a:schemeClr val="bg2"/>
          </a:solidFill>
          <a:prstDash val="solid"/>
          <a:round/>
          <a:headEnd type="none" w="med" len="med"/>
          <a:tailEnd type="arrow"/>
        </a:ln>
        <a:effectLst/>
      </a:spPr>
      <a:body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0.xml><?xml version="1.0" encoding="utf-8"?>
<a:theme xmlns:a="http://schemas.openxmlformats.org/drawingml/2006/main" name="15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1.xml><?xml version="1.0" encoding="utf-8"?>
<a:theme xmlns:a="http://schemas.openxmlformats.org/drawingml/2006/main" name="15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2.xml><?xml version="1.0" encoding="utf-8"?>
<a:theme xmlns:a="http://schemas.openxmlformats.org/drawingml/2006/main" name="15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3.xml><?xml version="1.0" encoding="utf-8"?>
<a:theme xmlns:a="http://schemas.openxmlformats.org/drawingml/2006/main" name="11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74.xml><?xml version="1.0" encoding="utf-8"?>
<a:theme xmlns:a="http://schemas.openxmlformats.org/drawingml/2006/main" name="15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5.xml><?xml version="1.0" encoding="utf-8"?>
<a:theme xmlns:a="http://schemas.openxmlformats.org/drawingml/2006/main" name="15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6.xml><?xml version="1.0" encoding="utf-8"?>
<a:theme xmlns:a="http://schemas.openxmlformats.org/drawingml/2006/main" name="16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7.xml><?xml version="1.0" encoding="utf-8"?>
<a:theme xmlns:a="http://schemas.openxmlformats.org/drawingml/2006/main" name="16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8.xml><?xml version="1.0" encoding="utf-8"?>
<a:theme xmlns:a="http://schemas.openxmlformats.org/drawingml/2006/main" name="16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9.xml><?xml version="1.0" encoding="utf-8"?>
<a:theme xmlns:a="http://schemas.openxmlformats.org/drawingml/2006/main" name="11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xml><?xml version="1.0" encoding="utf-8"?>
<a:theme xmlns:a="http://schemas.openxmlformats.org/drawingml/2006/main" name="1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lumMod val="40000"/>
            <a:lumOff val="60000"/>
          </a:schemeClr>
        </a:solidFill>
        <a:ln w="9525" cap="flat" cmpd="sng" algn="ctr">
          <a:solidFill>
            <a:schemeClr val="accent2">
              <a:lumMod val="40000"/>
              <a:lumOff val="60000"/>
            </a:schemeClr>
          </a:solidFill>
          <a:prstDash val="solid"/>
          <a:round/>
          <a:headEnd type="none" w="med" len="med"/>
          <a:tailEnd type="none" w="med" len="med"/>
        </a:ln>
        <a:effectLst/>
      </a:spPr>
      <a:bodyPr vert="horz" wrap="none" lIns="91418" tIns="45709" rIns="91418" bIns="45709" numCol="1" rtlCol="0" anchor="ctr" anchorCtr="0" compatLnSpc="1">
        <a:prstTxWarp prst="textNoShape">
          <a:avLst/>
        </a:prstTxWarp>
      </a:bodyPr>
      <a:lstStyle>
        <a:defPPr algn="ctr" fontAlgn="base">
          <a:spcBef>
            <a:spcPct val="0"/>
          </a:spcBef>
          <a:spcAft>
            <a:spcPct val="0"/>
          </a:spcAft>
          <a:defRPr sz="600" b="1" dirty="0">
            <a:solidFill>
              <a:srgbClr val="646464"/>
            </a:solidFill>
          </a:defRPr>
        </a:defPPr>
      </a:lstStyle>
    </a:spDef>
    <a:lnDef>
      <a:spPr bwMode="auto">
        <a:solidFill>
          <a:schemeClr val="accent2"/>
        </a:solidFill>
        <a:ln w="12700" cap="flat" cmpd="sng" algn="ctr">
          <a:solidFill>
            <a:schemeClr val="bg2"/>
          </a:solidFill>
          <a:prstDash val="solid"/>
          <a:round/>
          <a:headEnd type="none" w="med" len="med"/>
          <a:tailEnd type="arrow"/>
        </a:ln>
        <a:effectLst/>
      </a:spPr>
      <a:body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80.xml><?xml version="1.0" encoding="utf-8"?>
<a:theme xmlns:a="http://schemas.openxmlformats.org/drawingml/2006/main" name="11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1.xml><?xml version="1.0" encoding="utf-8"?>
<a:theme xmlns:a="http://schemas.openxmlformats.org/drawingml/2006/main" name="11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2.xml><?xml version="1.0" encoding="utf-8"?>
<a:theme xmlns:a="http://schemas.openxmlformats.org/drawingml/2006/main" name="11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3.xml><?xml version="1.0" encoding="utf-8"?>
<a:theme xmlns:a="http://schemas.openxmlformats.org/drawingml/2006/main" name="11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4.xml><?xml version="1.0" encoding="utf-8"?>
<a:theme xmlns:a="http://schemas.openxmlformats.org/drawingml/2006/main" name="11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5.xml><?xml version="1.0" encoding="utf-8"?>
<a:theme xmlns:a="http://schemas.openxmlformats.org/drawingml/2006/main" name="11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6.xml><?xml version="1.0" encoding="utf-8"?>
<a:theme xmlns:a="http://schemas.openxmlformats.org/drawingml/2006/main" name="11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7.xml><?xml version="1.0" encoding="utf-8"?>
<a:theme xmlns:a="http://schemas.openxmlformats.org/drawingml/2006/main" name="12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8.xml><?xml version="1.0" encoding="utf-8"?>
<a:theme xmlns:a="http://schemas.openxmlformats.org/drawingml/2006/main" name="20110726-DCC August Report_draft v2">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9.xml><?xml version="1.0" encoding="utf-8"?>
<a:theme xmlns:a="http://schemas.openxmlformats.org/drawingml/2006/main" name="12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9.xml><?xml version="1.0" encoding="utf-8"?>
<a:theme xmlns:a="http://schemas.openxmlformats.org/drawingml/2006/main" name="3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90.xml><?xml version="1.0" encoding="utf-8"?>
<a:theme xmlns:a="http://schemas.openxmlformats.org/drawingml/2006/main" name="12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91.xml><?xml version="1.0" encoding="utf-8"?>
<a:theme xmlns:a="http://schemas.openxmlformats.org/drawingml/2006/main" name="12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92.xml><?xml version="1.0" encoding="utf-8"?>
<a:theme xmlns:a="http://schemas.openxmlformats.org/drawingml/2006/main" name="12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93.xml><?xml version="1.0" encoding="utf-8"?>
<a:theme xmlns:a="http://schemas.openxmlformats.org/drawingml/2006/main" name="12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94.xml><?xml version="1.0" encoding="utf-8"?>
<a:theme xmlns:a="http://schemas.openxmlformats.org/drawingml/2006/main" name="Office Theme">
  <a:themeElements>
    <a:clrScheme name="">
      <a:dk1>
        <a:srgbClr val="000000"/>
      </a:dk1>
      <a:lt1>
        <a:srgbClr val="FFFFFF"/>
      </a:lt1>
      <a:dk2>
        <a:srgbClr val="000000"/>
      </a:dk2>
      <a:lt2>
        <a:srgbClr val="808080"/>
      </a:lt2>
      <a:accent1>
        <a:srgbClr val="808080"/>
      </a:accent1>
      <a:accent2>
        <a:srgbClr val="FFD200"/>
      </a:accent2>
      <a:accent3>
        <a:srgbClr val="FFFFFF"/>
      </a:accent3>
      <a:accent4>
        <a:srgbClr val="000000"/>
      </a:accent4>
      <a:accent5>
        <a:srgbClr val="C0C0C0"/>
      </a:accent5>
      <a:accent6>
        <a:srgbClr val="E7BE00"/>
      </a:accent6>
      <a:hlink>
        <a:srgbClr val="808080"/>
      </a:hlink>
      <a:folHlink>
        <a:srgbClr val="C0C0C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9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ine 1 divider">
  <a:themeElements>
    <a:clrScheme name="Line 1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Line 1 divider">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Line 1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30.xml><?xml version="1.0" encoding="utf-8"?>
<a:theme xmlns:a="http://schemas.openxmlformats.org/drawingml/2006/main" name="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1.xml><?xml version="1.0" encoding="utf-8"?>
<a:theme xmlns:a="http://schemas.openxmlformats.org/drawingml/2006/main" name="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2.xml><?xml version="1.0" encoding="utf-8"?>
<a:theme xmlns:a="http://schemas.openxmlformats.org/drawingml/2006/main" name="1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33.xml><?xml version="1.0" encoding="utf-8"?>
<a:theme xmlns:a="http://schemas.openxmlformats.org/drawingml/2006/main" name="1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34.xml><?xml version="1.0" encoding="utf-8"?>
<a:theme xmlns:a="http://schemas.openxmlformats.org/drawingml/2006/main" name="1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35.xml><?xml version="1.0" encoding="utf-8"?>
<a:theme xmlns:a="http://schemas.openxmlformats.org/drawingml/2006/main" name="1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36.xml><?xml version="1.0" encoding="utf-8"?>
<a:theme xmlns:a="http://schemas.openxmlformats.org/drawingml/2006/main" name="1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37.xml><?xml version="1.0" encoding="utf-8"?>
<a:theme xmlns:a="http://schemas.openxmlformats.org/drawingml/2006/main" name="1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38.xml><?xml version="1.0" encoding="utf-8"?>
<a:theme xmlns:a="http://schemas.openxmlformats.org/drawingml/2006/main" name="3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9.xml><?xml version="1.0" encoding="utf-8"?>
<a:theme xmlns:a="http://schemas.openxmlformats.org/drawingml/2006/main" name="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Line 2 divider">
  <a:themeElements>
    <a:clrScheme name="Line 2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Line 2 divider">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Line 2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40.xml><?xml version="1.0" encoding="utf-8"?>
<a:theme xmlns:a="http://schemas.openxmlformats.org/drawingml/2006/main" name="1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41.xml><?xml version="1.0" encoding="utf-8"?>
<a:theme xmlns:a="http://schemas.openxmlformats.org/drawingml/2006/main" name="2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42.xml><?xml version="1.0" encoding="utf-8"?>
<a:theme xmlns:a="http://schemas.openxmlformats.org/drawingml/2006/main" name="2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43.xml><?xml version="1.0" encoding="utf-8"?>
<a:theme xmlns:a="http://schemas.openxmlformats.org/drawingml/2006/main" name="2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44.xml><?xml version="1.0" encoding="utf-8"?>
<a:theme xmlns:a="http://schemas.openxmlformats.org/drawingml/2006/main" name="2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45.xml><?xml version="1.0" encoding="utf-8"?>
<a:theme xmlns:a="http://schemas.openxmlformats.org/drawingml/2006/main" name="2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46.xml><?xml version="1.0" encoding="utf-8"?>
<a:theme xmlns:a="http://schemas.openxmlformats.org/drawingml/2006/main" name="3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7.xml><?xml version="1.0" encoding="utf-8"?>
<a:theme xmlns:a="http://schemas.openxmlformats.org/drawingml/2006/main" name="1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8.xml><?xml version="1.0" encoding="utf-8"?>
<a:theme xmlns:a="http://schemas.openxmlformats.org/drawingml/2006/main" name="3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9.xml><?xml version="1.0" encoding="utf-8"?>
<a:theme xmlns:a="http://schemas.openxmlformats.org/drawingml/2006/main" name="1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Line 3 divider">
  <a:themeElements>
    <a:clrScheme name="Line 3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Line 3 divider">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Line 3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50.xml><?xml version="1.0" encoding="utf-8"?>
<a:theme xmlns:a="http://schemas.openxmlformats.org/drawingml/2006/main" name="1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1.xml><?xml version="1.0" encoding="utf-8"?>
<a:theme xmlns:a="http://schemas.openxmlformats.org/drawingml/2006/main" name="2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52.xml><?xml version="1.0" encoding="utf-8"?>
<a:theme xmlns:a="http://schemas.openxmlformats.org/drawingml/2006/main" name="2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53.xml><?xml version="1.0" encoding="utf-8"?>
<a:theme xmlns:a="http://schemas.openxmlformats.org/drawingml/2006/main" name="2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54.xml><?xml version="1.0" encoding="utf-8"?>
<a:theme xmlns:a="http://schemas.openxmlformats.org/drawingml/2006/main" name="2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55.xml><?xml version="1.0" encoding="utf-8"?>
<a:theme xmlns:a="http://schemas.openxmlformats.org/drawingml/2006/main" name="2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56.xml><?xml version="1.0" encoding="utf-8"?>
<a:theme xmlns:a="http://schemas.openxmlformats.org/drawingml/2006/main" name="3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57.xml><?xml version="1.0" encoding="utf-8"?>
<a:theme xmlns:a="http://schemas.openxmlformats.org/drawingml/2006/main" name="3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8.xml><?xml version="1.0" encoding="utf-8"?>
<a:theme xmlns:a="http://schemas.openxmlformats.org/drawingml/2006/main" name="1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9.xml><?xml version="1.0" encoding="utf-8"?>
<a:theme xmlns:a="http://schemas.openxmlformats.org/drawingml/2006/main" name="3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Yellow fill divider">
  <a:themeElements>
    <a:clrScheme name="Yellow fill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Yellow fill divider">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Yellow fill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0.xml><?xml version="1.0" encoding="utf-8"?>
<a:theme xmlns:a="http://schemas.openxmlformats.org/drawingml/2006/main" name="1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61.xml><?xml version="1.0" encoding="utf-8"?>
<a:theme xmlns:a="http://schemas.openxmlformats.org/drawingml/2006/main" name="1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62.xml><?xml version="1.0" encoding="utf-8"?>
<a:theme xmlns:a="http://schemas.openxmlformats.org/drawingml/2006/main" name="3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3.xml><?xml version="1.0" encoding="utf-8"?>
<a:theme xmlns:a="http://schemas.openxmlformats.org/drawingml/2006/main" name="3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4.xml><?xml version="1.0" encoding="utf-8"?>
<a:theme xmlns:a="http://schemas.openxmlformats.org/drawingml/2006/main" name="3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5.xml><?xml version="1.0" encoding="utf-8"?>
<a:theme xmlns:a="http://schemas.openxmlformats.org/drawingml/2006/main" name="3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6.xml><?xml version="1.0" encoding="utf-8"?>
<a:theme xmlns:a="http://schemas.openxmlformats.org/drawingml/2006/main" name="3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7.xml><?xml version="1.0" encoding="utf-8"?>
<a:theme xmlns:a="http://schemas.openxmlformats.org/drawingml/2006/main" name="3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8.xml><?xml version="1.0" encoding="utf-8"?>
<a:theme xmlns:a="http://schemas.openxmlformats.org/drawingml/2006/main" name="3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9.xml><?xml version="1.0" encoding="utf-8"?>
<a:theme xmlns:a="http://schemas.openxmlformats.org/drawingml/2006/main" name="3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2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0.xml><?xml version="1.0" encoding="utf-8"?>
<a:theme xmlns:a="http://schemas.openxmlformats.org/drawingml/2006/main" name="3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1.xml><?xml version="1.0" encoding="utf-8"?>
<a:theme xmlns:a="http://schemas.openxmlformats.org/drawingml/2006/main" name="1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2.xml><?xml version="1.0" encoding="utf-8"?>
<a:theme xmlns:a="http://schemas.openxmlformats.org/drawingml/2006/main" name="3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3.xml><?xml version="1.0" encoding="utf-8"?>
<a:theme xmlns:a="http://schemas.openxmlformats.org/drawingml/2006/main" name="1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4.xml><?xml version="1.0" encoding="utf-8"?>
<a:theme xmlns:a="http://schemas.openxmlformats.org/drawingml/2006/main" name="4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5.xml><?xml version="1.0" encoding="utf-8"?>
<a:theme xmlns:a="http://schemas.openxmlformats.org/drawingml/2006/main" name="4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6.xml><?xml version="1.0" encoding="utf-8"?>
<a:theme xmlns:a="http://schemas.openxmlformats.org/drawingml/2006/main" name="3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77.xml><?xml version="1.0" encoding="utf-8"?>
<a:theme xmlns:a="http://schemas.openxmlformats.org/drawingml/2006/main" name="4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78.xml><?xml version="1.0" encoding="utf-8"?>
<a:theme xmlns:a="http://schemas.openxmlformats.org/drawingml/2006/main" name="4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79.xml><?xml version="1.0" encoding="utf-8"?>
<a:theme xmlns:a="http://schemas.openxmlformats.org/drawingml/2006/main" name="4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2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0.xml><?xml version="1.0" encoding="utf-8"?>
<a:theme xmlns:a="http://schemas.openxmlformats.org/drawingml/2006/main" name="4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81.xml><?xml version="1.0" encoding="utf-8"?>
<a:theme xmlns:a="http://schemas.openxmlformats.org/drawingml/2006/main" name="4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82.xml><?xml version="1.0" encoding="utf-8"?>
<a:theme xmlns:a="http://schemas.openxmlformats.org/drawingml/2006/main" name="4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3.xml><?xml version="1.0" encoding="utf-8"?>
<a:theme xmlns:a="http://schemas.openxmlformats.org/drawingml/2006/main" name="1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4.xml><?xml version="1.0" encoding="utf-8"?>
<a:theme xmlns:a="http://schemas.openxmlformats.org/drawingml/2006/main" name="4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5.xml><?xml version="1.0" encoding="utf-8"?>
<a:theme xmlns:a="http://schemas.openxmlformats.org/drawingml/2006/main" name="1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6.xml><?xml version="1.0" encoding="utf-8"?>
<a:theme xmlns:a="http://schemas.openxmlformats.org/drawingml/2006/main" name="2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7.xml><?xml version="1.0" encoding="utf-8"?>
<a:theme xmlns:a="http://schemas.openxmlformats.org/drawingml/2006/main" name="2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8.xml><?xml version="1.0" encoding="utf-8"?>
<a:theme xmlns:a="http://schemas.openxmlformats.org/drawingml/2006/main" name="2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9.xml><?xml version="1.0" encoding="utf-8"?>
<a:theme xmlns:a="http://schemas.openxmlformats.org/drawingml/2006/main" name="2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90.xml><?xml version="1.0" encoding="utf-8"?>
<a:theme xmlns:a="http://schemas.openxmlformats.org/drawingml/2006/main" name="4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91.xml><?xml version="1.0" encoding="utf-8"?>
<a:theme xmlns:a="http://schemas.openxmlformats.org/drawingml/2006/main" name="4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92.xml><?xml version="1.0" encoding="utf-8"?>
<a:theme xmlns:a="http://schemas.openxmlformats.org/drawingml/2006/main" name="4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93.xml><?xml version="1.0" encoding="utf-8"?>
<a:theme xmlns:a="http://schemas.openxmlformats.org/drawingml/2006/main" name="4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94.xml><?xml version="1.0" encoding="utf-8"?>
<a:theme xmlns:a="http://schemas.openxmlformats.org/drawingml/2006/main" name="4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95.xml><?xml version="1.0" encoding="utf-8"?>
<a:theme xmlns:a="http://schemas.openxmlformats.org/drawingml/2006/main" name="5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96.xml><?xml version="1.0" encoding="utf-8"?>
<a:theme xmlns:a="http://schemas.openxmlformats.org/drawingml/2006/main" name="2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97.xml><?xml version="1.0" encoding="utf-8"?>
<a:theme xmlns:a="http://schemas.openxmlformats.org/drawingml/2006/main" name="2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98.xml><?xml version="1.0" encoding="utf-8"?>
<a:theme xmlns:a="http://schemas.openxmlformats.org/drawingml/2006/main" name="2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99.xml><?xml version="1.0" encoding="utf-8"?>
<a:theme xmlns:a="http://schemas.openxmlformats.org/drawingml/2006/main" name="4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5EFF311B096774FB473F6679DD854C5" ma:contentTypeVersion="0" ma:contentTypeDescription="Create a new document." ma:contentTypeScope="" ma:versionID="f6945b94263eb81203ba2ac62bd2cdff">
  <xsd:schema xmlns:xsd="http://www.w3.org/2001/XMLSchema" xmlns:xs="http://www.w3.org/2001/XMLSchema" xmlns:p="http://schemas.microsoft.com/office/2006/metadata/properties" targetNamespace="http://schemas.microsoft.com/office/2006/metadata/properties" ma:root="true" ma:fieldsID="aa1222beb234debe96d12a98d24ff8a0">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1DB4262-99A4-44F1-BC24-551F5E49FA2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B3F153C8-1343-47F9-918D-8580ABF31A01}">
  <ds:schemaRefs>
    <ds:schemaRef ds:uri="http://schemas.microsoft.com/sharepoint/v3/contenttype/forms"/>
  </ds:schemaRefs>
</ds:datastoreItem>
</file>

<file path=customXml/itemProps3.xml><?xml version="1.0" encoding="utf-8"?>
<ds:datastoreItem xmlns:ds="http://schemas.openxmlformats.org/officeDocument/2006/customXml" ds:itemID="{349406D8-84B2-4F09-8105-EB1236290383}">
  <ds:schemaRefs>
    <ds:schemaRef ds:uri="http://schemas.microsoft.com/office/infopath/2007/PartnerControl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otalTime>76898</TotalTime>
  <Words>10845</Words>
  <Application>Microsoft Office PowerPoint</Application>
  <PresentationFormat>On-screen Show (4:3)</PresentationFormat>
  <Paragraphs>2202</Paragraphs>
  <Slides>22</Slides>
  <Notes>5</Notes>
  <HiddenSlides>0</HiddenSlides>
  <MMClips>0</MMClips>
  <ScaleCrop>false</ScaleCrop>
  <HeadingPairs>
    <vt:vector size="6" baseType="variant">
      <vt:variant>
        <vt:lpstr>Fonts Used</vt:lpstr>
      </vt:variant>
      <vt:variant>
        <vt:i4>7</vt:i4>
      </vt:variant>
      <vt:variant>
        <vt:lpstr>Theme</vt:lpstr>
      </vt:variant>
      <vt:variant>
        <vt:i4>293</vt:i4>
      </vt:variant>
      <vt:variant>
        <vt:lpstr>Slide Titles</vt:lpstr>
      </vt:variant>
      <vt:variant>
        <vt:i4>22</vt:i4>
      </vt:variant>
    </vt:vector>
  </HeadingPairs>
  <TitlesOfParts>
    <vt:vector size="322" baseType="lpstr">
      <vt:lpstr>Arial</vt:lpstr>
      <vt:lpstr>Wingdings</vt:lpstr>
      <vt:lpstr>EYInterstate</vt:lpstr>
      <vt:lpstr>Times New Roman</vt:lpstr>
      <vt:lpstr>EYInterstate Light</vt:lpstr>
      <vt:lpstr>Arial Narrow</vt:lpstr>
      <vt:lpstr>Calibri</vt:lpstr>
      <vt:lpstr>1_Bullet text</vt:lpstr>
      <vt:lpstr>Grey fill divider</vt:lpstr>
      <vt:lpstr>Line 1 divider</vt:lpstr>
      <vt:lpstr>Line 2 divider</vt:lpstr>
      <vt:lpstr>Line 3 divider</vt:lpstr>
      <vt:lpstr>Yellow fill divider</vt:lpstr>
      <vt:lpstr>27_EYCspecial</vt:lpstr>
      <vt:lpstr>28_EYCspecial</vt:lpstr>
      <vt:lpstr>1_EYCspecial</vt:lpstr>
      <vt:lpstr>29_EYCspecial</vt:lpstr>
      <vt:lpstr>2_EYCspecial</vt:lpstr>
      <vt:lpstr>2_Bullet text</vt:lpstr>
      <vt:lpstr>3_Bullet text</vt:lpstr>
      <vt:lpstr>4_Bullet text</vt:lpstr>
      <vt:lpstr>5_Bullet text</vt:lpstr>
      <vt:lpstr>6_Bullet text</vt:lpstr>
      <vt:lpstr>3_EYCspecial</vt:lpstr>
      <vt:lpstr>7_Bullet text</vt:lpstr>
      <vt:lpstr>8_Bullet text</vt:lpstr>
      <vt:lpstr>9_Bullet text</vt:lpstr>
      <vt:lpstr>10_Bullet text</vt:lpstr>
      <vt:lpstr>30_EYCspecial</vt:lpstr>
      <vt:lpstr>31_EYCspecial</vt:lpstr>
      <vt:lpstr>4_EYCspecial</vt:lpstr>
      <vt:lpstr>5_EYCspecial</vt:lpstr>
      <vt:lpstr>6_EYCspecial</vt:lpstr>
      <vt:lpstr>11_Bullet text</vt:lpstr>
      <vt:lpstr>12_Bullet text</vt:lpstr>
      <vt:lpstr>32_EYCspecial</vt:lpstr>
      <vt:lpstr>7_EYCspecial</vt:lpstr>
      <vt:lpstr>8_EYCspecial</vt:lpstr>
      <vt:lpstr>13_Bullet text</vt:lpstr>
      <vt:lpstr>14_Bullet text</vt:lpstr>
      <vt:lpstr>15_Bullet text</vt:lpstr>
      <vt:lpstr>16_Bullet text</vt:lpstr>
      <vt:lpstr>17_Bullet text</vt:lpstr>
      <vt:lpstr>18_Bullet text</vt:lpstr>
      <vt:lpstr>33_EYCspecial</vt:lpstr>
      <vt:lpstr>9_EYCspecial</vt:lpstr>
      <vt:lpstr>19_Bullet text</vt:lpstr>
      <vt:lpstr>20_Bullet text</vt:lpstr>
      <vt:lpstr>21_Bullet text</vt:lpstr>
      <vt:lpstr>22_Bullet text</vt:lpstr>
      <vt:lpstr>23_Bullet text</vt:lpstr>
      <vt:lpstr>24_Bullet text</vt:lpstr>
      <vt:lpstr>34_EYCspecial</vt:lpstr>
      <vt:lpstr>10_EYCspecial</vt:lpstr>
      <vt:lpstr>35_EYCspecial</vt:lpstr>
      <vt:lpstr>11_EYCspecial</vt:lpstr>
      <vt:lpstr>12_EYCspecial</vt:lpstr>
      <vt:lpstr>25_Bullet text</vt:lpstr>
      <vt:lpstr>26_Bullet text</vt:lpstr>
      <vt:lpstr>27_Bullet text</vt:lpstr>
      <vt:lpstr>28_Bullet text</vt:lpstr>
      <vt:lpstr>29_Bullet text</vt:lpstr>
      <vt:lpstr>30_Bullet text</vt:lpstr>
      <vt:lpstr>36_EYCspecial</vt:lpstr>
      <vt:lpstr>13_EYCspecial</vt:lpstr>
      <vt:lpstr>37_EYCspecial</vt:lpstr>
      <vt:lpstr>14_EYCspecial</vt:lpstr>
      <vt:lpstr>15_EYCspecial</vt:lpstr>
      <vt:lpstr>31_Bullet text</vt:lpstr>
      <vt:lpstr>32_Bullet text</vt:lpstr>
      <vt:lpstr>33_Bullet text</vt:lpstr>
      <vt:lpstr>34_Bullet text</vt:lpstr>
      <vt:lpstr>35_Bullet text</vt:lpstr>
      <vt:lpstr>36_Bullet text</vt:lpstr>
      <vt:lpstr>37_Bullet text</vt:lpstr>
      <vt:lpstr>38_Bullet text</vt:lpstr>
      <vt:lpstr>38_EYCspecial</vt:lpstr>
      <vt:lpstr>16_EYCspecial</vt:lpstr>
      <vt:lpstr>39_EYCspecial</vt:lpstr>
      <vt:lpstr>17_EYCspecial</vt:lpstr>
      <vt:lpstr>40_EYCspecial</vt:lpstr>
      <vt:lpstr>41_EYCspecial</vt:lpstr>
      <vt:lpstr>39_Bullet text</vt:lpstr>
      <vt:lpstr>40_Bullet text</vt:lpstr>
      <vt:lpstr>41_Bullet text</vt:lpstr>
      <vt:lpstr>42_Bullet text</vt:lpstr>
      <vt:lpstr>43_Bullet text</vt:lpstr>
      <vt:lpstr>44_Bullet text</vt:lpstr>
      <vt:lpstr>42_EYCspecial</vt:lpstr>
      <vt:lpstr>18_EYCspecial</vt:lpstr>
      <vt:lpstr>43_EYCspecial</vt:lpstr>
      <vt:lpstr>19_EYCspecial</vt:lpstr>
      <vt:lpstr>20_EYCspecial</vt:lpstr>
      <vt:lpstr>21_EYCspecial</vt:lpstr>
      <vt:lpstr>22_EYCspecial</vt:lpstr>
      <vt:lpstr>23_EYCspecial</vt:lpstr>
      <vt:lpstr>45_Bullet text</vt:lpstr>
      <vt:lpstr>46_Bullet text</vt:lpstr>
      <vt:lpstr>47_Bullet text</vt:lpstr>
      <vt:lpstr>48_Bullet text</vt:lpstr>
      <vt:lpstr>49_Bullet text</vt:lpstr>
      <vt:lpstr>50_Bullet text</vt:lpstr>
      <vt:lpstr>24_EYCspecial</vt:lpstr>
      <vt:lpstr>25_EYCspecial</vt:lpstr>
      <vt:lpstr>26_EYCspecial</vt:lpstr>
      <vt:lpstr>44_EYCspecial</vt:lpstr>
      <vt:lpstr>45_EYCspecial</vt:lpstr>
      <vt:lpstr>46_EYCspecial</vt:lpstr>
      <vt:lpstr>47_EYCspecial</vt:lpstr>
      <vt:lpstr>48_EYCspecial</vt:lpstr>
      <vt:lpstr>49_EYCspecial</vt:lpstr>
      <vt:lpstr>50_EYCspecial</vt:lpstr>
      <vt:lpstr>51_EYCspecial</vt:lpstr>
      <vt:lpstr>51_Bullet text</vt:lpstr>
      <vt:lpstr>52_Bullet text</vt:lpstr>
      <vt:lpstr>53_Bullet text</vt:lpstr>
      <vt:lpstr>54_Bullet text</vt:lpstr>
      <vt:lpstr>55_Bullet text</vt:lpstr>
      <vt:lpstr>56_Bullet text</vt:lpstr>
      <vt:lpstr>57_Bullet text</vt:lpstr>
      <vt:lpstr>58_Bullet text</vt:lpstr>
      <vt:lpstr>59_Bullet text</vt:lpstr>
      <vt:lpstr>60_Bullet text</vt:lpstr>
      <vt:lpstr>61_Bullet text</vt:lpstr>
      <vt:lpstr>62_Bullet text</vt:lpstr>
      <vt:lpstr>63_Bullet text</vt:lpstr>
      <vt:lpstr>64_Bullet text</vt:lpstr>
      <vt:lpstr>65_Bullet text</vt:lpstr>
      <vt:lpstr>66_Bullet text</vt:lpstr>
      <vt:lpstr>67_Bullet text</vt:lpstr>
      <vt:lpstr>68_Bullet text</vt:lpstr>
      <vt:lpstr>69_Bullet text</vt:lpstr>
      <vt:lpstr>70_Bullet text</vt:lpstr>
      <vt:lpstr>52_EYCspecial</vt:lpstr>
      <vt:lpstr>53_EYCspecial</vt:lpstr>
      <vt:lpstr>54_EYCspecial</vt:lpstr>
      <vt:lpstr>55_EYCspecial</vt:lpstr>
      <vt:lpstr>71_Bullet text</vt:lpstr>
      <vt:lpstr>72_Bullet text</vt:lpstr>
      <vt:lpstr>73_Bullet text</vt:lpstr>
      <vt:lpstr>74_Bullet text</vt:lpstr>
      <vt:lpstr>75_Bullet text</vt:lpstr>
      <vt:lpstr>76_Bullet text</vt:lpstr>
      <vt:lpstr>56_EYCspecial</vt:lpstr>
      <vt:lpstr>57_EYCspecial</vt:lpstr>
      <vt:lpstr>58_EYCspecial</vt:lpstr>
      <vt:lpstr>77_Bullet text</vt:lpstr>
      <vt:lpstr>78_Bullet text</vt:lpstr>
      <vt:lpstr>79_Bullet text</vt:lpstr>
      <vt:lpstr>80_Bullet text</vt:lpstr>
      <vt:lpstr>81_Bullet text</vt:lpstr>
      <vt:lpstr>82_Bullet text</vt:lpstr>
      <vt:lpstr>59_EYCspecial</vt:lpstr>
      <vt:lpstr>60_EYCspecial</vt:lpstr>
      <vt:lpstr>61_EYCspecial</vt:lpstr>
      <vt:lpstr>62_EYCspecial</vt:lpstr>
      <vt:lpstr>83_Bullet text</vt:lpstr>
      <vt:lpstr>84_Bullet text</vt:lpstr>
      <vt:lpstr>85_Bullet text</vt:lpstr>
      <vt:lpstr>86_Bullet text</vt:lpstr>
      <vt:lpstr>87_Bullet text</vt:lpstr>
      <vt:lpstr>88_Bullet text</vt:lpstr>
      <vt:lpstr>63_EYCspecial</vt:lpstr>
      <vt:lpstr>64_EYCspecial</vt:lpstr>
      <vt:lpstr>65_EYCspecial</vt:lpstr>
      <vt:lpstr>66_EYCspecial</vt:lpstr>
      <vt:lpstr>67_EYCspecial</vt:lpstr>
      <vt:lpstr>68_EYCspecial</vt:lpstr>
      <vt:lpstr>69_EYCspecial</vt:lpstr>
      <vt:lpstr>70_EYCspecial</vt:lpstr>
      <vt:lpstr>89_Bullet text</vt:lpstr>
      <vt:lpstr>90_Bullet text</vt:lpstr>
      <vt:lpstr>91_Bullet text</vt:lpstr>
      <vt:lpstr>92_Bullet text</vt:lpstr>
      <vt:lpstr>93_Bullet text</vt:lpstr>
      <vt:lpstr>71_EYCspecial</vt:lpstr>
      <vt:lpstr>72_EYCspecial</vt:lpstr>
      <vt:lpstr>73_EYCspecial</vt:lpstr>
      <vt:lpstr>74_EYCspecial</vt:lpstr>
      <vt:lpstr>94_Bullet text</vt:lpstr>
      <vt:lpstr>95_Bullet text</vt:lpstr>
      <vt:lpstr>96_Bullet text</vt:lpstr>
      <vt:lpstr>97_Bullet text</vt:lpstr>
      <vt:lpstr>98_Bullet text</vt:lpstr>
      <vt:lpstr>99_Bullet text</vt:lpstr>
      <vt:lpstr>75_EYCspecial</vt:lpstr>
      <vt:lpstr>76_EYCspecial</vt:lpstr>
      <vt:lpstr>77_EYCspecial</vt:lpstr>
      <vt:lpstr>78_EYCspecial</vt:lpstr>
      <vt:lpstr>79_EYCspecial</vt:lpstr>
      <vt:lpstr>80_EYCspecial</vt:lpstr>
      <vt:lpstr>100_Bullet text</vt:lpstr>
      <vt:lpstr>101_Bullet text</vt:lpstr>
      <vt:lpstr>102_Bullet text</vt:lpstr>
      <vt:lpstr>103_Bullet text</vt:lpstr>
      <vt:lpstr>104_Bullet text</vt:lpstr>
      <vt:lpstr>105_Bullet text</vt:lpstr>
      <vt:lpstr>81_EYCspecial</vt:lpstr>
      <vt:lpstr>106_Bullet text</vt:lpstr>
      <vt:lpstr>107_Bullet text</vt:lpstr>
      <vt:lpstr>108_Bullet text</vt:lpstr>
      <vt:lpstr>109_Bullet text</vt:lpstr>
      <vt:lpstr>110_Bullet text</vt:lpstr>
      <vt:lpstr>111_Bullet text</vt:lpstr>
      <vt:lpstr>82_EYCspecial</vt:lpstr>
      <vt:lpstr>83_EYCspecial</vt:lpstr>
      <vt:lpstr>84_EYCspecial</vt:lpstr>
      <vt:lpstr>85_EYCspecial</vt:lpstr>
      <vt:lpstr>112_Bullet text</vt:lpstr>
      <vt:lpstr>113_Bullet text</vt:lpstr>
      <vt:lpstr>114_Bullet text</vt:lpstr>
      <vt:lpstr>115_Bullet text</vt:lpstr>
      <vt:lpstr>116_Bullet text</vt:lpstr>
      <vt:lpstr>117_Bullet text</vt:lpstr>
      <vt:lpstr>86_EYCspecial</vt:lpstr>
      <vt:lpstr>87_EYCspecial</vt:lpstr>
      <vt:lpstr>88_EYCspecial</vt:lpstr>
      <vt:lpstr>89_EYCspecial</vt:lpstr>
      <vt:lpstr>90_EYCspecial</vt:lpstr>
      <vt:lpstr>91_EYCspecial</vt:lpstr>
      <vt:lpstr>118_Bullet text</vt:lpstr>
      <vt:lpstr>119_Bullet text</vt:lpstr>
      <vt:lpstr>120_Bullet text</vt:lpstr>
      <vt:lpstr>121_Bullet text</vt:lpstr>
      <vt:lpstr>122_Bullet text</vt:lpstr>
      <vt:lpstr>123_Bullet text</vt:lpstr>
      <vt:lpstr>92_EYCspecial</vt:lpstr>
      <vt:lpstr>93_EYCspecial</vt:lpstr>
      <vt:lpstr>94_EYCspecial</vt:lpstr>
      <vt:lpstr>95_EYCspecial</vt:lpstr>
      <vt:lpstr>96_EYCspecial</vt:lpstr>
      <vt:lpstr>97_EYCspecial</vt:lpstr>
      <vt:lpstr>98_EYCspecial</vt:lpstr>
      <vt:lpstr>99_EYCspecial</vt:lpstr>
      <vt:lpstr>124_Bullet text</vt:lpstr>
      <vt:lpstr>125_Bullet text</vt:lpstr>
      <vt:lpstr>126_Bullet text</vt:lpstr>
      <vt:lpstr>127_Bullet text</vt:lpstr>
      <vt:lpstr>128_Bullet text</vt:lpstr>
      <vt:lpstr>100_EYCspecial</vt:lpstr>
      <vt:lpstr>101_EYCspecial</vt:lpstr>
      <vt:lpstr>102_EYCspecial</vt:lpstr>
      <vt:lpstr>103_EYCspecial</vt:lpstr>
      <vt:lpstr>104_EYCspecial</vt:lpstr>
      <vt:lpstr>129_Bullet text</vt:lpstr>
      <vt:lpstr>130_Bullet text</vt:lpstr>
      <vt:lpstr>131_Bullet text</vt:lpstr>
      <vt:lpstr>132_Bullet text</vt:lpstr>
      <vt:lpstr>133_Bullet text</vt:lpstr>
      <vt:lpstr>134_Bullet text</vt:lpstr>
      <vt:lpstr>135_Bullet text</vt:lpstr>
      <vt:lpstr>136_Bullet text</vt:lpstr>
      <vt:lpstr>137_Bullet text</vt:lpstr>
      <vt:lpstr>138_Bullet text</vt:lpstr>
      <vt:lpstr>139_Bullet text</vt:lpstr>
      <vt:lpstr>105_EYCspecial</vt:lpstr>
      <vt:lpstr>106_EYCspecial</vt:lpstr>
      <vt:lpstr>107_EYCspecial</vt:lpstr>
      <vt:lpstr>140_Bullet text</vt:lpstr>
      <vt:lpstr>141_Bullet text</vt:lpstr>
      <vt:lpstr>142_Bullet text</vt:lpstr>
      <vt:lpstr>143_Bullet text</vt:lpstr>
      <vt:lpstr>144_Bullet text</vt:lpstr>
      <vt:lpstr>145_Bullet text</vt:lpstr>
      <vt:lpstr>146_Bullet text</vt:lpstr>
      <vt:lpstr>147_Bullet text</vt:lpstr>
      <vt:lpstr>108_EYCspecial</vt:lpstr>
      <vt:lpstr>109_EYCspecial</vt:lpstr>
      <vt:lpstr>148_Bullet text</vt:lpstr>
      <vt:lpstr>149_Bullet text</vt:lpstr>
      <vt:lpstr>150_Bullet text</vt:lpstr>
      <vt:lpstr>151_Bullet text</vt:lpstr>
      <vt:lpstr>152_Bullet text</vt:lpstr>
      <vt:lpstr>110_EYCspecial</vt:lpstr>
      <vt:lpstr>153_Bullet text</vt:lpstr>
      <vt:lpstr>154_Bullet text</vt:lpstr>
      <vt:lpstr>155_Bullet text</vt:lpstr>
      <vt:lpstr>156_Bullet text</vt:lpstr>
      <vt:lpstr>157_Bullet text</vt:lpstr>
      <vt:lpstr>111_EYCspecial</vt:lpstr>
      <vt:lpstr>158_Bullet text</vt:lpstr>
      <vt:lpstr>159_Bullet text</vt:lpstr>
      <vt:lpstr>160_Bullet text</vt:lpstr>
      <vt:lpstr>161_Bullet text</vt:lpstr>
      <vt:lpstr>162_Bullet text</vt:lpstr>
      <vt:lpstr>112_EYCspecial</vt:lpstr>
      <vt:lpstr>113_EYCspecial</vt:lpstr>
      <vt:lpstr>114_EYCspecial</vt:lpstr>
      <vt:lpstr>115_EYCspecial</vt:lpstr>
      <vt:lpstr>116_EYCspecial</vt:lpstr>
      <vt:lpstr>117_EYCspecial</vt:lpstr>
      <vt:lpstr>118_EYCspecial</vt:lpstr>
      <vt:lpstr>119_EYCspecial</vt:lpstr>
      <vt:lpstr>120_EYCspecial</vt:lpstr>
      <vt:lpstr>20110726-DCC August Report_draft v2</vt:lpstr>
      <vt:lpstr>121_EYCspecial</vt:lpstr>
      <vt:lpstr>122_EYCspecial</vt:lpstr>
      <vt:lpstr>123_EYCspecial</vt:lpstr>
      <vt:lpstr>124_EYCspecial</vt:lpstr>
      <vt:lpstr>125_EYCspecial</vt:lpstr>
      <vt:lpstr>IT Services Cross Organization IT Service Delivery  Weekly report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Appendix</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Landor</dc:creator>
  <cp:lastModifiedBy>Wale Agbaje</cp:lastModifiedBy>
  <cp:revision>4670</cp:revision>
  <dcterms:created xsi:type="dcterms:W3CDTF">2007-11-06T15:04:41Z</dcterms:created>
  <dcterms:modified xsi:type="dcterms:W3CDTF">2013-11-05T09:27:30Z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0x01010075EFF311B096774FB473F6679DD854C5</vt:lpwstr>
  </property>
</Properties>
</file>